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84" r:id="rId4"/>
    <p:sldId id="285" r:id="rId5"/>
    <p:sldId id="256" r:id="rId6"/>
    <p:sldId id="258" r:id="rId7"/>
    <p:sldId id="259" r:id="rId8"/>
    <p:sldId id="268" r:id="rId9"/>
    <p:sldId id="263" r:id="rId10"/>
    <p:sldId id="265" r:id="rId11"/>
    <p:sldId id="269" r:id="rId12"/>
    <p:sldId id="279" r:id="rId13"/>
    <p:sldId id="283" r:id="rId14"/>
    <p:sldId id="280" r:id="rId15"/>
    <p:sldId id="281" r:id="rId16"/>
    <p:sldId id="282" r:id="rId17"/>
    <p:sldId id="260" r:id="rId18"/>
    <p:sldId id="257" r:id="rId19"/>
    <p:sldId id="274" r:id="rId20"/>
    <p:sldId id="267" r:id="rId21"/>
    <p:sldId id="262" r:id="rId22"/>
    <p:sldId id="276" r:id="rId23"/>
    <p:sldId id="273" r:id="rId24"/>
    <p:sldId id="272" r:id="rId25"/>
    <p:sldId id="270" r:id="rId26"/>
    <p:sldId id="264" r:id="rId27"/>
    <p:sldId id="261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7T00:41:16.419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Group>
    <inkml:annotationXML>
      <emma:emma xmlns:emma="http://www.w3.org/2003/04/emma" version="1.0">
        <emma:interpretation id="{2EF14DF0-C271-48DA-A6B9-4A10D4F79E47}" emma:medium="tactile" emma:mode="ink">
          <msink:context xmlns:msink="http://schemas.microsoft.com/ink/2010/main" type="writingRegion" rotatedBoundingBox="19320,6225 18902,11961 18138,11905 18556,6169"/>
        </emma:interpretation>
      </emma:emma>
    </inkml:annotationXML>
    <inkml:traceGroup>
      <inkml:annotationXML>
        <emma:emma xmlns:emma="http://www.w3.org/2003/04/emma" version="1.0">
          <emma:interpretation id="{93733008-5CA9-49B2-AC14-6598F65287A0}" emma:medium="tactile" emma:mode="ink">
            <msink:context xmlns:msink="http://schemas.microsoft.com/ink/2010/main" type="paragraph" rotatedBoundingBox="19320,6225 18902,11961 18138,11905 18556,6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419902-4BE1-4266-933D-802F621B03FB}" emma:medium="tactile" emma:mode="ink">
              <msink:context xmlns:msink="http://schemas.microsoft.com/ink/2010/main" type="line" rotatedBoundingBox="19320,6225 18902,11961 18138,11905 18556,6169"/>
            </emma:interpretation>
          </emma:emma>
        </inkml:annotationXML>
        <inkml:traceGroup>
          <inkml:annotationXML>
            <emma:emma xmlns:emma="http://www.w3.org/2003/04/emma" version="1.0">
              <emma:interpretation id="{DB07BA04-06D5-4DB1-BEE8-82A2A6335B60}" emma:medium="tactile" emma:mode="ink">
                <msink:context xmlns:msink="http://schemas.microsoft.com/ink/2010/main" type="inkWord" rotatedBoundingBox="19320,6225 19219,7614 18455,7558 18556,6169"/>
              </emma:interpretation>
            </emma:emma>
          </inkml:annotationXML>
          <inkml:trace contextRef="#ctx0" brushRef="#br0">338-414 72 0,'0'0'30'0,"6"0"-16"0,-6 0-3 0,0 14 12 16,0-4-1-16,0-1-1 16,0-4-7-16,0 0 7 15,0-5 0 1,0 0-12-16,0 0 7 0,0-5 1 16,0 0 6-16,5 0 6 15,0-4-5-15,0-1-2 16,1 1-8-16,4-5-4 15,-4 0-1-15,4-1-1 16,1-3-2-16,0-6-1 16,-1 0 1-16,6-4 1 0,0-1 1 15,0-4 0 1,6 0 0-16,-1 0 0 0,0-5-4 16,0 0-1-16,-5 0-1 15,6 5-2-15,-1-4-2 16,-5-1 1-16,0 9 3 15,0 6 1-15,-5-1-1 16,-1 0-2-16,-4 5 1 16,-1 0-1-16,0-4 0 15,0 4 0-15,1-5 0 16,-1 1 2-16,0 4-3 16,1 0 0-16,4 0 1 15,1 0 0-15,-6 5 0 16,1-1 2-16,-1 1-1 15,0 5-1-15,1 4-2 16,-6 0 1-16,5 1 1 16,-5 4-3-16,0 0 2 15,0 0 1-15,0 0 2 16,0 0-1-16,0 0-1 16,0 0 1-16,0 0 1 15,5 9-1-15,-5 1-1 16,0 4-2-16,0 0-1 15,0 0 2-15,0 10 0 16,0-1 1-16,6 1 0 16,-6 0 0-16,10-5 0 15,-10-5 2-15,6 0 3 16,-1 0-2-16,0 0 0 0,1 1 1 16,-1 4 0-1,0 0-2-15,1 4-2 16,-1-4 1-16,0 5-1 15,6-1 2-15,-1 6 1 16,1-6 1-16,0-4-2 16,-1 0 1-16,-4 0-2 0,-1 0-1 15,0 0-2 1,1 0 1-16,-1 0 1 16,0 5 0-16,1-1 2 15,-1 6 1-15,0-1-1 16,6 0 1-16,0 1 0 0,-1-1 1 15,1-4-2-15,0 4 1 16,-1 1-2-16,1-6 2 16,-1 10 2-1,-4-4 0-15,-1-6 0 16,0 1-8-16,1-5-2 16,-6 5 6-16,5-5 4 15,-5-5-2-15,5 0 0 16,-5-5 1-16,6 1 0 15,-6-10 0-15,0 0 2 16,5 9-3-16,-5-9 0 16,0 0-1-16,0 0-2 15,0 0-2-15,0 0 1 0,0 0 1 16,0 0 2-16,0 0-1 16,0 0 2-16,0 0 2 15,0 0 2-15,0 0-3 16,0 0-1-16,0 0-1 15,0 0-2-15,0 0 1 16,0-4-1-16,0 4 0 16,0-5 0-16,0 5 0 15,0-5 0-15,0 5 0 16,0-5 2-16,0 5-1 16,0-4-1-16,0-1-4 15,0 0-2-15,0 1-35 16,5-6-85-1,6 1-66 1</inkml:trace>
          <inkml:trace contextRef="#ctx0" brushRef="#br0" timeOffset="4728.1809">610-149 104 0,'0'-5'38'0,"5"10"-20"0,0-14-10 15,1 9 11-15,-6 0 2 16,0 0 4-16,5 0 2 16,-5-5 1-16,0 5-9 15,0-5-1-15,0 5-11 16,0-5 0-16,0 5 3 0,0 0-4 16,-5 0-1-16,-1 0 2 15,1 0 0-15,0 0 3 0,-6 0 4 16,0 0-4-16,1 0 0 15,-1 5-2-15,0-5 2 16,1 10-5-16,-1-6-3 16,-5 1-1-16,0 0-1 15,6-5 0-15,-6 4 0 16,5 6 0-16,6-5 0 16,-1 4 0-16,1-4 0 15,5 4-3-15,0-4 2 16,0 0 1-16,11 4 0 15,-1 1 0-15,6-6 0 16,-5 1 0-16,0 0 0 16,-1 4 0-16,1 1 2 15,5-1-3-15,0 1 0 0,0-1-1 16,0 1 0-16,5-1 4 16,-5 1 1-16,0-1-4 15,-5 0 1-15,-1 1 0 16,1-1 2-16,-6 1 3 15,-5-1 2-15,0 1-1 16,0-1-1-16,0 1 1 16,-5-6 3-16,0 1 0 15,-1 0 2-15,-4-5-4 16,-1 0 1-16,-5 0-5 16,-5-5-2-16,-1 0 0 15,6 1-1-15,-5 4 0 0,-6 0 0 16,1 0 0-16,-1 0 0 15,6 0 0-15,0-5 2 16,5 0-1-16,0 1-1 16,5-1-2-16,0 0 1 15,6 0-15-15,5 1-4 16,0-1-14-16,0-9-4 16,5 4-13-16,1 1-5 15,-6 4-14 1,10 0-33-16</inkml:trace>
        </inkml:traceGroup>
        <inkml:traceGroup>
          <inkml:annotationXML>
            <emma:emma xmlns:emma="http://www.w3.org/2003/04/emma" version="1.0">
              <emma:interpretation id="{D370A97D-1B6D-4A04-AAE2-37AF421F02F7}" emma:medium="tactile" emma:mode="ink">
                <msink:context xmlns:msink="http://schemas.microsoft.com/ink/2010/main" type="inkWord" rotatedBoundingBox="18808,11014 18740,11949 18265,11915 18333,109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1615.5262">172 3730 68 0,'-6'-5'27'0,"6"5"-14"0,0-4 2 0,0 4 13 16,0-5 0-16,0 0 1 15,6-4-3-15,-6 4-1 16,0 0-6-16,0 0-1 16,0 5-10-16,0 0 4 0,0 0 3 15,0 0-3-15,0 5-2 16,-6 0-5-16,6 4-2 15,0 1 1-15,0-1 2 16,0 5-5-16,0 1-1 16,6 4 2-1,-6 0-1-15,5 4 2 16,-5 1-2-16,5 0 2 0,0-1 0 16,1 6 3-1,-1-1-1-15,6 5 0 0,-6 5-3 16,0 0 1-16,6 4-2 15,0-9 2-15,-1 1-2 16,1-6 2-16,0 0-4 16,-6-4 0-16,0-5 3 15,1-5 1-15,-6 0-1 16,5 5 1-16,-5-5-2 16,0 1-1-16,0-6-2 15,0 1 1-15,0 8 1 16,0 1 0-16,5-4 0 15,1-1 2-15,-1 0-1 0,0-5-1 16,-5 1 1-16,0-1 1 16,0-9-1-16,0 0 2 15,0 0 2-15,0 0 4 16,0 0-4-16,0-4-1 16,0 4-2-16,0 0-2 15,0 0 1-15,0-5-1 16,0 5 0-16,0 0 2 15,0-5-3-15,6 0 0 16,-6 5 1-16,0-14 2 16,0-5 1-1,0 10-1-15,0-5-2 16,0 4 1-16,5 1-1 16,0-1 0-16,1 1 2 0,-1-5-3 15,6-5 0-15,-1-5 3 16,11-4 1-16,-5-5 3 15,6-5 1-15,-6 5-1 16,0-1 1-16,0 6-4 16,-6-10-2-16,1 0 0 15,0 5-1-15,-1 5 0 16,1-1 0-16,-6 6 2 16,6-1 1-16,-1 1-4 15,-4-6 1-15,4 1 0 16,1 4 0-16,-6 0 0 15,1 5 2-15,-1-9-3 16,0 4 0-16,1 6 1 0,-6-6 2 16,0 5-1-1,0 0-1-15,0 5 1 16,0 4-4-16,0 1 0 16,0 4 4-16,0 0 1 15,0 1 0-15,0-1-2 16,0 0-2-16,0 5-1 15,0 0 2-15,0 0 0 16,0 0 1-16,5 0 0 16,-5-4 0-16,0 4 0 15,0 0-7-15,0 0-3 16,5 0-1-16,1 0 1 16,-6 0-7-16,5 0-4 15,0 0-18-15,6 14-144 31,0 19 71-31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06:10.02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C8970F2-7A3E-4EFB-9270-4700F41C1E9A}" emma:medium="tactile" emma:mode="ink">
          <msink:context xmlns:msink="http://schemas.microsoft.com/ink/2010/main" type="writingRegion" rotatedBoundingBox="17101,12335 16433,11459 16896,11106 17564,11983"/>
        </emma:interpretation>
      </emma:emma>
    </inkml:annotationXML>
    <inkml:traceGroup>
      <inkml:annotationXML>
        <emma:emma xmlns:emma="http://www.w3.org/2003/04/emma" version="1.0">
          <emma:interpretation id="{BBFF006B-92DC-4FEF-9FCC-1616A38DA7E9}" emma:medium="tactile" emma:mode="ink">
            <msink:context xmlns:msink="http://schemas.microsoft.com/ink/2010/main" type="paragraph" rotatedBoundingBox="17101,12335 16433,11459 16896,11106 17564,11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127C40-F030-485E-ACD4-6AAAF587783D}" emma:medium="tactile" emma:mode="ink">
              <msink:context xmlns:msink="http://schemas.microsoft.com/ink/2010/main" type="line" rotatedBoundingBox="17101,12335 16433,11459 16896,11106 17564,11983"/>
            </emma:interpretation>
          </emma:emma>
        </inkml:annotationXML>
        <inkml:traceGroup>
          <inkml:annotationXML>
            <emma:emma xmlns:emma="http://www.w3.org/2003/04/emma" version="1.0">
              <emma:interpretation id="{424DB92C-24BC-4812-B4C5-A12A2BFBA25A}" emma:medium="tactile" emma:mode="ink">
                <msink:context xmlns:msink="http://schemas.microsoft.com/ink/2010/main" type="inkWord" rotatedBoundingBox="17101,12335 16433,11459 16896,11106 17564,11983">
                  <msink:destinationLink direction="to" ref="{87E9CEA1-4F76-404F-B2F7-6A612ACA5127}"/>
                  <msink:destinationLink direction="from" ref="{87E9CEA1-4F76-404F-B2F7-6A612ACA5127}"/>
                </msink:context>
              </emma:interpretation>
              <emma:one-of disjunction-type="recognition" id="oneOf0">
                <emma:interpretation id="interp0" emma:lang="" emma:confidence="0">
                  <emma:literal>*fry</emma:literal>
                </emma:interpretation>
                <emma:interpretation id="interp1" emma:lang="" emma:confidence="0">
                  <emma:literal>*fey</emma:literal>
                </emma:interpretation>
                <emma:interpretation id="interp2" emma:lang="" emma:confidence="0">
                  <emma:literal>*y</emma:literal>
                </emma:interpretation>
                <emma:interpretation id="interp3" emma:lang="" emma:confidence="0">
                  <emma:literal>*reg</emma:literal>
                </emma:interpretation>
                <emma:interpretation id="interp4" emma:lang="" emma:confidence="0">
                  <emma:literal>*ly</emma:literal>
                </emma:interpretation>
              </emma:one-of>
            </emma:emma>
          </inkml:annotationXML>
          <inkml:trace contextRef="#ctx0" brushRef="#br0">606 858 164 0,'-19'-4'63'0,"11"-2"-34"0,5-4-23 0,-1 3 17 0,0-3-10 16,0-4-2-16,0-2-2 15,-7-4-1-15,4-4-4 16,-12-3 4-16,7-13 2 0,1 0-1 16,0-7 2-16,0-3-2 0,-5-4 2 15,1-3-2-15,-4 7 2 16,1 6 3-16,-1 11 1 15,0 6-2-15,0 10 2 16,0 7-4-16,0 13-1 16,4 14-6-16,0 3-3 15,4 7 0-15,0 3-1 0,-4 0-3 16,11-3 0-16,0 7-1 16,4-4 3-16,8 0 0 15,7 0 1-15,7 0-3 16,8-3 0-16,8-3 2 15,4-4 0-15,-1-7 1 16,4-6 2 0,-3-4-1-16,-5-6-1 15,-6-7 1-15,-9-4 1 0,-7-9 8 16,-7-7 5-16,-8-14 2 16,-8-3-1-16,-11-10 0 15,-14-3 0-15,-13 0-6 16,-3-11-2-16,-4 11-2 15,4 10-1-15,0 13 1 16,4 10 1-16,8 14-1 0,3 16-1 16,7 14-8-16,8 13-2 15,12 17-3-15,11 10 0 16,11 7 2-16,3-4 4 16,9 7-1-16,7-10-1 15,4-7 0 1,3-6 0-16,0-11 3 15,-3-9 2-15,-4-8 0 16,-7-6 2-16,-5-3 0 16,-7-10 1-16,-7-7 2 15,-4-7 1-15,-16-13 1 16,-3-17 0-16,-7-3-4 16,-9-11-1-16,-6-2-1 0,3 9 1 15,4 7 0-15,-1 10 1 0,5 10 0 16,-4 21 0-1,7 16-2-15,4 17-6 16,12 9-2-16,7 11 0 16,4 0 4-16,7 14-1 15,4-4 1-15,8-4 0 0,7 4 0 16,4-3 2-16,7-4 2 16,4-10-3-16,1-3-2 15,-5-7-1-15,4-10 0 16,-11-3 0-16,4-7 3 15,-8-10 2-15,-7-10 2 32,-12-7-1-32,-11-6 1 0,-7-7 0 15,-12-10 3-15,-19-4 1 16,-3 0 1-16,-8 8-2 16,3 9-1-16,9 13 1 15,3 8 3-15,7 6-6 16,12 23-4-16,8 7-7 15,14 7-2-15,8 3 0 0,12 4 1 0,7-4-1 16,3-3 1-16,1-7 0 16,3-6 1-16,1-8 2 15,-1-9 4-15,-3-7 3 16,-8-17 2-16,-3-6 3 16,-8-7 1-16,-4-4 3 31,-8-16 1-31,-11 6-1 0,-7 1-1 15,-4 6-5-15,-4 7-3 16,0 10 0-16,-3 6 1 16,-1 14-8-16,0 14-3 15,-3 6 0-15,3 0 0 16,1 3 6-16,7-3 1 16,3 4-3-16,5-4 1 0,7 0 0 15,7 0 2-15,5-6 1 16,7-1 1-16,3-3 0 15,5-7 0-15,3-6-3 16,0-7 2-16,-4-3 3 16,-7-1 1-16,-4 1 3 15,-11-4 3-15,-15 4 2 0,-12-4 3 16,-7 4-7-16,-19 9-4 0,-11 11 0 16,-8 6 2-1,7 4 2-15,12 3 1 0,12-6-11 16,10 2-3-16,12 8-2 15,15-4 0-15,19-7 0 32,15-3 2-32,15-6-1 0,4-8 2 15,0-2 3-15,7-8 3 16,-11 1 0 0,-11-1-1-16,-8 4 3 0,-8-3 2 15,-7 3 15-15,-18 0 7 16,-5 0-7-16,-11 3-2 15,-7 4-8-15,-4 6-2 0,-4 4-6 16,0 3-4-16,4 7 1 16,0 6 0-16,7 1-6 15,4-4-3-15,8-4-3 16,3 1 0-16,1-3 5 16,3-4 2-16,4-7 1 15,0-6 1 1,4-11 3-16,3-6 0 15,1-10 3-15,7-14 3 0,0 1 0 16,0-4 2-16,4 3-2 16,-4 7 0-16,0 4-3 15,0 9 1-15,-4 11-4 16,1 6 0-16,-5 11 1 16,-7 9 2-16,-7 14-1 0,-5 10 2 15,-6 0-4-15,-5 0 0 16,-3 3 3-16,7-10 1 15,4-3-6-15,3-7 0 16,9-17-8 0,6-6 6-16,9-7 2 15,-1-10 3-15,0-4 0 0,-3-3 2 16,-1 1 1-16,-10-1 7 16,-9 0 6-16,-3 3 5 15,-7 4 4-15,-9 0-7 16,-3 10 0-16,0 4-11 15,1-1-4-15,-1 3-5 16,7-2-1 0,1-4-7-16,3-10-4 15,4-7-3-15,4-3-3 0,4-11 9 16,0 1 4-16,3-3 2 16,1 6 4-16,-1 0 2 15,-3 7 2-15,-4 3 10 16,0 0 3-16,-4 0-3 15,0 4-3-15,0 3-3 0,4 3 0 16,0 4-4-16,4 3-2 16,3 3-9-16,8 0-5 15,4 4-4-15,3 6-3 16,8 11 7-16,0 2 5 16,4 4 7-16,0 7 3 15,0-3-3 1,0 6 1-16,-4-3 0 15,-4 3 2-15,-3 0 1 16,-4-3 1-16,-1-4 4 16,-6-3 3-16,-1-3-2 15,0-4 0-15,0-2-5 16,0-8-1-16,-3-6-3 16,-1-4-3-16,1-7-1 0,-1-6 3 15,5-3 2-15,-1-4 2 0,0 0-4 16,0 4 1-16,4 3-2 15,0 3-2-15,0 4 0 16,4 2 0-16,0 1-2 16,0 4 1-16,-1 2-8 15,1-2-2-15,4 2-12 0,7 1-3 16,4 0-17 0,7-1-6-16,12 1-9 0,18 0-3 15,20 3-58 1,25 16-31-16,13 25 73 15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19:57.818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3239645-DEC1-465E-B09C-14892FBC620E}" emma:medium="tactile" emma:mode="ink">
          <msink:context xmlns:msink="http://schemas.microsoft.com/ink/2010/main" type="writingRegion" rotatedBoundingBox="2641,12614 9972,11472 10239,13186 2908,14328"/>
        </emma:interpretation>
      </emma:emma>
    </inkml:annotationXML>
    <inkml:traceGroup>
      <inkml:annotationXML>
        <emma:emma xmlns:emma="http://www.w3.org/2003/04/emma" version="1.0">
          <emma:interpretation id="{311408B3-B90B-40B8-9B8F-39DCB078E76C}" emma:medium="tactile" emma:mode="ink">
            <msink:context xmlns:msink="http://schemas.microsoft.com/ink/2010/main" type="paragraph" rotatedBoundingBox="2641,12614 9972,11472 10239,13186 2908,14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081F87-B83A-4B5C-8C5E-6912E68B7935}" emma:medium="tactile" emma:mode="ink">
              <msink:context xmlns:msink="http://schemas.microsoft.com/ink/2010/main" type="line" rotatedBoundingBox="2641,12614 9972,11472 10239,13186 2908,14328"/>
            </emma:interpretation>
          </emma:emma>
        </inkml:annotationXML>
        <inkml:traceGroup>
          <inkml:annotationXML>
            <emma:emma xmlns:emma="http://www.w3.org/2003/04/emma" version="1.0">
              <emma:interpretation id="{85DE5C7C-21E8-4F30-9A7B-DDB2B5C0E643}" emma:medium="tactile" emma:mode="ink">
                <msink:context xmlns:msink="http://schemas.microsoft.com/ink/2010/main" type="inkWord" rotatedBoundingBox="2641,12614 9972,11472 10239,13186 2908,14328"/>
              </emma:interpretation>
              <emma:one-of disjunction-type="recognition" id="oneOf0">
                <emma:interpretation id="interp0" emma:lang="" emma:confidence="0.5">
                  <emma:literal>apropos</emma:literal>
                </emma:interpretation>
                <emma:interpretation id="interp1" emma:lang="" emma:confidence="0">
                  <emma:literal>*preps</emma:literal>
                </emma:interpretation>
                <emma:interpretation id="interp2" emma:lang="" emma:confidence="0">
                  <emma:literal>*props</emma:literal>
                </emma:interpretation>
                <emma:interpretation id="interp3" emma:lang="" emma:confidence="0">
                  <emma:literal>preps</emma:literal>
                </emma:interpretation>
                <emma:interpretation id="interp4" emma:lang="" emma:confidence="0">
                  <emma:literal>*propos</emma:literal>
                </emma:interpretation>
              </emma:one-of>
            </emma:emma>
          </inkml:annotationXML>
          <inkml:trace contextRef="#ctx0" brushRef="#br0">9 1316 56 0,'-5'0'24'0,"5"4"-12"0,-4 23 3 16,4-19 13-16,0 0 4 16,0 0 4-1,0 0-5-15,0 0-1 16,0-8-2-16,4 8 0 15,1-4-15-15,-1 0 3 0,5-4 4 0,0 0 0 16,0 3 3-16,4 1-4 16,0-4 0-1,5 0-4-15,0 0 1 0,-5 0-3 16,5-4 0-16,0 1-5 0,4-9 0 16,0 0-5-16,5-4-2 15,0 8 2-15,4-8 0 16,0-3 3-16,-5 3 3 15,5 0 2-15,5 0 3 16,-1-3-3-16,-3-1-1 16,-1 4-4-1,0-4-1-15,0 4-3 16,-5 1 1-16,6-1-2 16,3 0-1-16,1 0-2 15,-1 1 1-15,1-1 1 16,-1 4 2-16,5 0-1 15,-4 0 2-15,-1 0-2 16,-4-3-1-16,0 3 3 0,0 0 0 16,5-4-1-16,0 4-2 15,-1 0 3-15,5 1 2 16,0 3-2-16,0 0-2 16,4 0 0-16,5 0-1 0,-4 0 0 15,-1 0 0-15,5 0-3 16,0 0 2-16,0 1 3 0,-1-1 1 15,1 4-1-15,0-4 1 16,0 4-2-16,4-4-1 16,1 4 1-16,8-4-1 15,0 0 0-15,9 0 0 16,0 0 0-16,5 1 0 31,4-1 0-31,-5 0 0 0,-4 0 0 16,0 0 2-16,-4 0 3 15,4 0 2-15,0-8-3 16,4 4-1-16,5-7-1 16,9 7 1-16,0-4-2 15,-5 4-1-15,10 0 1 16,-10 1 1-16,0-1-3 0,1 4 0 16,-5 0 1-16,0 8 0 15,-5-4 2-15,1 0 3 0,-1 0 0 16,5 0 0-1,4 0-3-15,10 0-2 0,3 0 1 16,1 0-1-16,0 4-3 31,0 0 2-31,17 0 1 0,-8 0 2 16,-5 0-1-16,-9 0-1 16,-9 0 1-16,1 0-1 15,-10-4 0-15,-4 4 0 16,-4 0-3-16,8 0 2 15,-4 0 1-15,14 0 0 16,-1 4 0-16,10 4 0 0,-10 0 0 16,5 8 2-16,0-4-1 15,-5 4-1-15,-4-9 1 16,-5-3 1-16,-4 0-1 16,-8-4-1-16,-1 0 1 15,-5 0 1-15,1 0-1 16,-4 0-1-16,-6 0 1 0,10 0-1 15,-5 0 0-15,1 0 2 16,-5-11-1-16,-5-1-1 16,-4 8 1-16,-5 0 1 15,-3 0-1-15,-10 0 2 0,-4 0-2 16,-5 4-1-16,0 0-2 31,0 0-1-31,1-4 2 16,-1 4 0-16,0 0 3 0,1-4 1 15,-1 4-4 1,0 0 1-16,1 0-2 0,-5 0 0 16,0 0 2-16,-1 0 2 15,-8 0-3-15,0 0 0 16,9 0 3-16,-9 0 1 0,0 0-1 16,0 0-2-16,9 0 1 15,-9 0-1-15,0 0-3 16,0 0 2-16,0 0 1 15,0 0 2-15,0 0-1 16,0 0 2-16,-4 4-2 16,-5 8-1-1,0 0 1-15,-4 0-1 16,-1-5 0-16,-3 1 0 16,-1 8 0-16,-4-4 0 15,-1 0 0-15,1-4 2 16,-4 4-1-16,-6-9-1 0,-8-3 1 15,5 0-1-15,-5 4 0 16,0-4 2-16,-4 4 1 16,-5 0 1-16,-5 0-5 0,1 0 1 15,0 0 0-15,-5 0 0 16,0 0 0-16,5 0 2 16,-9-4-3-16,0 0-2 15,0 0 4-15,-5 0 1 16,0-4-3-16,-8 4 1 0,-5 0 6 15,0 0 4-15,0 0-12 16,-4 0-3-16,4 0 2 16,0 0 3-16,-5 4-1 15,10-4 0-15,-1 0 1 16,-4 0 0-16,0 4 0 31,-8 0 0-31,3 0-3 0,5 0 2 16,-8 4 1-16,3-4 2 15,-4 0-1-15,0 0-1 0,5 0 1 16,-5-1 1-16,0 1-3 16,10-4 0-16,-10 0 1 15,0 4 0-15,-4-4-3 16,-1 4 2-16,-3 4-1 0,-1-4 0 16,5 4 2-16,-1 0 2 15,1-4-1-15,4 0-1 16,1 0 1-16,-1 0 1 15,0 4-1-15,4-4 2 16,6 0-4-16,3-1-2 16,-4 1 4-1,0-4 1-15,-4 4 2 16,4 0 2-16,0 4-8 16,0 8-3-16,4 0 3 15,5 0 0-15,-4-1 2 16,4 1 0-16,0-4-3 15,4 0 2-15,1 0 1 16,3 3 2-16,6 1-3 0,3 0 0 16,-3 0 1-16,8 4 0 15,0-1 0-15,5 1 0 16,-1 0 0-16,5 0 2 0,-9-1-3 16,5-3 0-16,-1 4 1 15,1 3 0-15,0-3 0 16,-1 8 2-16,5-1-3 0,0-7 0 15,5-4 1 1,-5 0 0-16,0 0 4 0,0 3 2 16,0-3-7-16,4 4-4 15,1 0 0-15,-1-5 3 16,5-3 1-16,0 0 3 31,0 0-1-31,0-4 2 0,0 0 0 16,4 0 1-16,1 0-2 15,-6-1-2-15,1 9-2 16,0-4-1-16,0 4 4 16,5 0 3-16,3-5-1 15,1 1-2-15,4-4-3 16,5 0 1-16,0 0 1 0,-1 0 0 16,1 0 0-16,4 0 0 15,-4 0 0-15,4-1 2 16,0 1-3-16,-4-4 0 0,-1 4 1 15,6-4 0-15,-1 0 0 16,-5 4 0 15,1-4 0-31,0 4 0 16,4 0 0-16,0 0 0 0,0-4 0 16,0 3 0-16,0-3 2 15,5 0-1-15,-1 0 2 16,1 0-2-16,0-4 2 15,4 0-2-15,0 0-1 16,0 0 1-16,0 0-1 0,4-4 6 16,-4 0 4-16,4-4-3 15,-4 1 1-15,5-1-5 16,-5 0 0-16,9-4 1 16,-5 0 0-16,14 0 0 15,-5 0 0-15,5 1-2 16,0-5 1-1,0 0-2-15,4-8-1 16,0-3-2-16,0 3 1 16,0-4 1-16,5 5 0 15,0-5 0-15,-1-4 0 0,-3-7 4 16,-1-1 2-16,0 5-2 16,-4 3-3-16,0 1-3 15,4 7 1-15,0 4-1 0,5 5 0 16,-1-1 0-16,5 4 0 15,0 0 2-15,0 4 0 16,-4 0 0-16,-5 0 0 16,-8 4 0-16,-1 1 0 15,-4 3 0-15,0 0 0 16,-9 0 0-16,0 11 0 0,-5 5-3 16,1 12 0-16,-1 7 4 15,-3 9 1-15,-1 7-5 16,0 4 0-16,-5 5-4 15,1-5 0-15,4 0 4 16,0 0 1-16,0 1 2 16,5-1 0-1,0-4 0-15,-1-3 0 16,5-1-3-16,0 0 2 16,0-7 3-16,-4-1 1 15,-5-7-1-15,4-1 1 0,-3-3-2 16,-6-4-1-16,1-5 1 15,4-3 1-15,0-4-1 16,0-4-1-16,-4-4 1 0,0-4 1 16,-1-4-1-16,1-4 2 15,0-4 0-15,-5 0 3 16,-4-3-1-16,-1-1 0 16,-3 4-8-16,-1 0 0 15,5 0 3-15,0 0 2 16,4 1-3-1,5-5-1-15,4 0 1 16,4-8 2-16,1 1 0 16,4-1 2-16,4-4-2 15,5 5 2-15,5-1 0 16,-6 0 1-16,1 5-2 16,0 3-2-16,-4 4 1 15,-1 0-1-15,5 4-3 0,0 4 0 16,0 4-1-16,0 4 3 15,-1 4-7-15,1 4-2 16,0 4 3-16,0 7 4 0,0 1 0 16,-5 16-1-16,1-5 3 15,-5 1 0-15,-5-1 1 16,-3-7 2-16,-6-1 3 0,-4-3 2 16,-4-4-6-16,0-4-2 15,0-5 0-15,4 1 2 16,0-8 6-16,5-8 4 15,0-4 0-15,4-11 1 16,0-21-2-16,9-15 1 31,4-16-6-31,5 0-3 0,5 8-4 16,3-8-1-16,1 7 2 16,0 1 2-16,4 4 0 15,0-4-1-15,0 0-2 16,1 4 1-16,-1 3 1 15,0 5 0-15,5 8 0 16,-1 3 0-16,1 8-5 0,0 9-1 16,-5 11-2-16,0 8 0 15,-4 16-2-15,0 15-1 0,-10 25 1 16,-3 11 4-16,-5 4 1 16,0-4 3-16,-5-7 1 15,1-9 1-15,-5-12 2 31,0-7 1-31,0-8 1 0,-8-4 0 16,3-12 0-16,-3-4 2 16,-1-20-3-16,0-4-2 15,0-7 2-15,0-9 0 16,1-19-1-16,-1 0-2 16,0-5 1-16,5-3-1 15,0 12-3-15,4 8 0 0,9 7-1 16,9 9 3-16,8-1-2 15,6-7-1-15,8 11 3 16,9 4 0-16,0 8-4 16,0 1 1-16,-5 7-7 15,1 4-3-15,-10 12 1 16,-4 8 2 0,-4 7 0-16,-9 17 2 0,-9 15 5 15,-9 12 2-15,-4 12-1 16,-5-8 0-16,-4-4 2 15,0-12 0-15,-5-11 3 16,-4-13 3-16,-5-7-2 16,1-4 0-16,-10-12 5 15,1-8 3-15,-5-8 0 0,5-8 3 16,4-8-3-16,0-3 1 16,9-21-7-16,0 5-3 15,8 0-1-15,1-1-1 16,5 13 0-16,3 3 0 15,5 4-3-15,5 4 2 16,13 1-1-16,0-1 0 0,4 4 0 16,5 0 0-16,-1 1 0 15,6 3 0-15,-1 4 0 16,0 0-2-16,-4 8 0 16,0 4 0-16,4 8-2 0,0 4 1 15,0 7 1-15,0 5-1 31,-4 0 4-31,0-1 0 0,0-3 1 16,-5 15 0-16,-4-7 0 16,-5-4 2-16,-4-5-1 15,-4-7 2-15,-9 0-4 16,-5-4 0-16,-4-4 3 16,-1-1 1-16,1-3-10 15,0 0-5-15,4-4 14 0,1 0 8 16,3-4-4-16,5 0-1 15,0 0-5-15,5-11-1 16,4-9 5-16,0 4 5 16,0 1-3-16,0-1-1 15,4 8-5-15,5 0-2 16,9 0 3 0,13 0 1-16,9-3-3 15,18-1-1-15,13 0 1 16,4-4 2-16,14 1 0 15,4 3-1-15,10 4-2 0,-6 4 1 16,-8 8-1-16,-9 8-2 16,-13 4 3-16,-14 4 2 15,-13 3-2-15,-4 1 0 0,-10 8 1 16,-8 7 0-16,-5-7 2 16,-4-1 1-16,-4-7-1 15,-10-4-2-15,-8-4 1 16,-5 0 1-16,-13-8-1 15,-5 0-1-15,1-8 1 16,-5 4 1-16,0-16-1 0,4 4-1 16,5-8-2-16,5 4-1 15,8-3 2-15,5-1 2 16,8-4 0-16,14-3 2 16,13-9-4-16,9-3 0 15,18-1 1-15,0 9 0 16,9-1 0-1,0-3 0-15,4 3-3 16,-5 4 2-16,-3 13 1 16,-10 3 2-16,-8 4-8 0,-5 12-1 15,-9 4-1 1,-9 7 0-16,-8 5 2 0,-10 4 4 16,-4 3-1-16,-4 5-1 15,0 4 3-15,-9-5 2 0,-1 1 0 16,-3-9-1-16,-5-3 3 15,0-8 2-15,-5-4 0 16,-8-4 0-16,-10-8-3 16,5-4 1-16,1-4-4 15,3 0-2-15,5-3 4 16,9-1 1 0,9 0 0-16,9 0-2 15,17 0 1-15,14 1-1 16,26-5-3-16,14 4 0 15,9 0-1-15,12 4 3 16,6 1 2-16,-5 3 2 16,-5 4-4-16,-8 4-1 0,-9 0-2 15,-9 8 3-15,-14 11 0 16,-13 9 3-16,-13 4-1 16,-4 7-1-16,-10 1 3 15,-4 15 0-15,-4-8-1 0,-5-7-2 16,0-5 1-16,1-11 1 15,-1-8 3-15,-4-8 4 16,-1-8 2-16,1-20 1 0,0-12-2 16,0-15-1-16,0-1-8 15,-1-7 0-15,6 4-1 16,-6-8 0-16,10 3-3 16,9-3 0-16,13 8-1 15,8-12 0-15,10 0 0 31,13 3 3-31,9 9-2 0,0 8 1 16,0 7 0-16,-1 12 0 16,-8 13 0-16,-4 11-2 15,-5 11-2-15,-13 25 1 16,-5 15-2-16,-4 4 0 16,-9 9 4-16,-5-5 1 15,-3 0-1-15,-6 0 2 0,1-3 1 16,-5-9 2-16,-4-12 1 15,0-7 3-15,-5-8 1 16,0-8 1-16,-4-12 2 16,0-8 1-16,0-8-5 0,5-8-2 15,-1-3 0-15,5-5 0 32,4-11-2-32,9-5-2 0,5-3 1 15,8-8 1-15,9-8-3 16,14 3 0-16,9 5 1 15,4-4 0-15,4 12-3 16,0 7 0-16,1 13-1 16,-5 7 3-16,-5 8-2 15,1 8 1-15,-10 16-3 0,-3 8 1 16,-1 16 0-16,-13 15-1 16,-5 12 4-16,-8 12 0 15,-5 0-2-15,-4 4 2 16,4 4 1-16,4 4 2 15,5-4-3-15,0 8-2 16,5-16 2-16,-5-12 2 0,0-11 0 16,0-5 2-16,-5-15 0 15,-4-9 3-15,-4-11 3 16,0-12 5-16,-14-15-4 16,0-17 0-16,5-11-4 0,4-8-1 15,5-5-3-15,9-11 1 31,8-4-4-31,18 0 0 0,9-16 1 16,5 13 0-16,-1 6-3 16,14 9 2-16,-4 4-4 15,-5 16 1-15,-5 11-3 16,-4 8 2-16,-4 13-4 16,-5 11-1-16,0 11-4 15,-4 13-1-15,0 27 5 0,-5 9 4 16,-4-5-1-16,0 8 0 15,-9 0 6-15,-4-4 2 16,-1-3 3-16,-4-5 0 16,-4-4 0-16,4-7 2 15,-4-9 1-15,4-7 1 0,0-8 0 32,0-4 0-32,0-12-2 15,-4-8-1-15,0-8-3 16,-5-12 1-16,4 1 0 15,1-13 1-15,0-7 0 16,4-4 0-16,4 3-2 0,5-11 1 16,14-8 0-16,4 4 3 15,-5 15-5-15,27-15-3 0,9 8-2 16,0 12 3-16,-1 7-2 16,-8 8 1-16,-9 9 2 15,-8 3 2-15,-6 12-12 16,-3 12 3-1,-10 12 1-15,-4 11-1 16,-9 13 2-16,0 27 1 0,-4 4-1 16,-5-8-1-16,1 8-1 31,-6-16 4-31,1-4 3 16,0-3 3-16,-5-5 1 15,1-8 0-15,3-11 0 16,6-8 4-16,-6-8 5 15,6-12-1-15,3-8 3 0,6-8-4 16,3-12-1-16,1-11-6 16,8-9-3-16,1-11-5 15,3-24 0-15,1-8 2 16,5 1 1-16,3 11-2 0,6 8 2 16,8 4-1-16,4 3 0 15,5 9 2-15,9 4 0 0,0 3 0 16,0 13 0-16,-5 11-3 15,1 5 0-15,-14 7-3 16,0 8 1-16,-9 12-4 16,-4 7 1-16,-9 17 2 15,-9 11 1-15,-9 9 3 32,4 15 1-32,-4 12-2 0,0 12 0 15,1-1 2-15,3-7 2 16,1-8 0-16,-1-12-1 15,1-11 1-15,-5-9-1 16,0-7 2-16,-4-9 3 16,4-7-2-16,0-4 0 0,-9-4 3 15,5-4 1-15,0-8-3 16,-1-4-1-16,1 0-1 0,13-32 1 31,4-11-2-31,14-8 2 0,4-32 0 16,5-4 1-16,4 4 0 15,5 12 0-15,-5 8 0 16,9 8 0 0,-5 7 0-16,-8 9-5 15,-5 7 1-15,0 5-5 16,0 3 1-16,-4 9-3 16,0 7 2-16,0 8-6 15,-1 12-3-15,1 7 3 16,4 21 4-16,-4 15 2 15,0 16 3-15,-5 16 1 0,-4 12 3 16,-9-4-3-16,-4 0-2 16,-10-12 2-16,-8-4 2 15,-4-8 2-15,-1-4 3 16,-4-12-3-16,0-7 0 16,4-9-1-16,5-7 1 0,4-9 4 15,9-11 4-15,5-16 0 16,8-11 1-16,5-17-2 0,4-7-1 15,5-20-8-15,0-8 0 16,0-24-1-16,4-4 2 16,0 4-1-16,5 9-1 15,-5 18-2-15,0 1 1 32,0 12-1-32,1 8-2 0,-1 7 0 15,-4 9 3-15,-1 7-5 16,-3 8 0-16,-1 12-6 15,0 12 0-15,-4 20 4 16,0 3 2-16,4 9 4 16,5 11 3-16,-9 8-5 15,0 16 1-15,0 0 1 0,0-4 3 16,-9-7 0-16,0-13 2 16,-9 4-2-16,-4-11-1 15,-1-9 3-15,-8-7 0 16,4-5-1-16,-4-3-2 15,-5-4 3-15,1-8 2 0,-1 0-4 32,0-8-1-32,5 0 0 15,0-4 2-15,4-8 1 0,0 4 1 16,5 0-5-16,0 0 1 16,-5 0 0-16,9 4 0 15,5 4-5-15,-5-4 3 16,9-7 3-1,0 11-2-15,4-12-2 0,5 4 4 16,9-4 3-16,4 0-1 16,9-4 0-16,5 5-1 15,-1-1 1-15,-4 8-4 16,0 0 0-16,-4 4-1 16,0 4 0-16,8 8 0 15,-8-1 0-15,-5 13 0 0,-4 0 0 16,0 0 0-16,-5-1-2 15,-9 1 3-15,1 4 0 16,-5-5 1-16,0 1 2 16,0 0-1-16,-5-5 2 0,-8 1-2 15,4-4-1-15,0-4 1 32,0-4 1-32,1-8 3 0,3-4 4 15,5 0-4-15,-4-8-1 16,4-4-2-16,0-4 1 15,9-7 0-15,-1-1 3 16,6-11-1-16,4-5 0 16,4-7-3-16,4-4 1 15,6-13-2-15,3 1-1 0,5 0-2 16,-4 0 1-16,-1 8 1 16,-4 8 0-16,0 3 0 15,5-3 2-15,-5 7-3 16,4 5 0-16,1 3 1 15,-5 9 0-15,0 3-3 16,5 4 2 0,4 9-4-16,-5 3 1 15,-4 8-7-15,-4 4-1 16,0 7 2-16,-10 9 1 16,-3 4 3-16,-6 4 2 15,-3 7 2-15,-10 8 3 16,1 9 0-16,-5 3-1 0,0 12 1 15,-8-8-1-15,-6 1 0 16,1-17 0-16,0-7 2 0,0-9 3 16,-1-3-2-16,1-8 0 15,5-4 1-15,-1-12 2 16,0-8 1-16,5-4 3 16,-1-16-5-16,5-7-1 15,5-9 0-15,4-11 0 0,4-4-2 16,5-1-2-16,9-3 1 15,0 0-1-15,0 8 0 16,-1 4 2-16,1 7-3 16,0 9-2-16,4 7-1 15,0 8 0-15,1 8 0 32,3 12 0-32,1 8-4 0,-1 4-2 15,-3 0 2-15,-1 12 3 16,-4-1 0-16,-5 5 4 15,-4 0 0-15,-9-1 1 16,-9 1 2-16,-4 0 3 0,-10 3-2 16,-3-3-2-16,-10-1 0 15,5-3-1-15,0-4 2 16,4-8 1-16,1-4-1 0,4-5-2 16,4-6 3-16,9-5 2 15,5-8-2-15,4-4-2 16,4-4 0-16,0 1 1 15,5 3-3-15,0-4 0 16,4-3 3 0,5 3 3-16,0 4-2 15,4 4-2-15,0 1-3 16,10-1 1-16,-1 4-1 16,9 0 0-16,8 4 0 15,-3-4 0-15,-1 5 0 16,1-1 0-16,-5 0 2 15,0 4 2-15,0 0-1 0,4 0-1 16,-9 0-2-16,5 0 1 16,9 0 3-16,5 0 1 15,3 0-1-15,1 0-2 16,4 4-2-16,-8-4 1 0,-1 0 1 16,-4 4 0-1,-5 0 0-15,1 4 0 0,-1 0 0 16,0 4 0-16,5 0 0 15,9 0 2-15,4 0-3 0,5-4 0 16,4 0 1-16,0-4 0 16,0-4 2-16,4 4 1 15,-8 0 1-15,-9-4 0 32,-9 4 0-32,-5 0 0 0,0 0-2 15,1-4-2-15,-1 4 1 16,1-4-1-16,-1 0-3 15,0 0 2-15,5 0 1 16,0-4 2-16,0 0-1 16,-5 4 2-16,1 0-2 15,-5 0 2-15,-5 1-2 0,-8-1-1 16,0 0 1-16,-5 0 1 16,0 0-1-16,-4 0-1 15,0 4 1-15,-1 0 1 16,1-4-3-16,0 0 0 15,4 0-1-15,-4 4-2 0,0 4 3 32,-1 0 2-32,1 0 0 15,-5 4 2-15,1 0-4 16,4-1-2-16,-1 5 2 16,6 0 0-16,-1 0 1 0,0 0 0 15,9 0 0-15,-4-4 0 16,-1-4 2-16,-3-1 1 15,-1 5-4-15,-5-4-1 0,1-4 1 16,-4 4 0-16,-6 0 3 16,1-4 1-16,-9 0-1 15,0 0-2-15,0 0 1 16,0 0 1-16,0 0-1 16,0 0-1-16,-4 0-2 15,-5-4 1 1,-4 4 1-16,-14 4 0 15,-4-4-3-15,-9 0 2 16,-9 0 1-16,-13-4 2 16,-18 0-3-16,-9 0 0 15,-4 0 1-15,-5 0 2 0,-4 1-3 16,-5-1 0 0,-12-4-1-16,-6 4 0 0,-4 4 2 15,-8 0 0-15,4 4-3 0,-14 4 2 16,14 3 1-16,4 5 2 15,5 8-3-15,8-8-2 16,10 3 2-16,3-3 2 16,1-4-2-16,9 0 0 15,4-4 1-15,0 4 2 0,9-4-3 16,9-5 0-16,-4 5 1 16,8-4 2-16,10 0-1 15,8 0-1-15,4 0-2 16,14 4 1-16,9-4-4 15,4 4 1-15,9 0-3 16,14 0 2 0,8 0 3-16,5-1 3 15,13-3-2-15,4 0 0 16,5-4 5-16,9 0 2 16,18 0 0-16,4-4 1 0,18 0-4 15,8 1-2-15,14-1-3 16,1 0 1-16,7-4 1 15,10 0 0-15,0 0 0 16,0 4 2-16,-9 0-3 0,4 0 0 16,-8 0 1-16,-5 0 2 15,-9 0-3-15,-9 0 0 16,-9 0 1-16,-4 4 0 16,-4 4 0-16,4 0 0 15,4 4 0 1,5 0 0-16,4 0 0 15,-4 4 2-15,-5 0-3 16,-13-1-2-16,-8-3 2 16,-15 0 2-16,-8 0 2 15,-4-4 1-15,-14 0 0 16,-4-4 0-16,-9 0-2 16,-9 0-2-16,0 0 1 0,-5-4-1 15,-3 0 0-15,-6 0 2 16,-4-4-6-16,-8 4 1 15,4 0 1-15,-1 0 1 0,1-3 1 16,0 3 2-16,-5 0-3 16,1 0 0-16,-1 0 1 15,-4 0 0-15,-5 0 0 16,1 4 0-16,4 0 0 0,0 4 2 16,0-4-3-16,-5 0 0 15,5 4 3-15,0 0 1 16,0 0-4-16,4 0-1 15,-4-4 1-15,0 0 2 32,0 0-2-32,-5 4 0 0,-4 0 1 15,0-1 0-15,-4 1 0 16,-5 0 0-16,0 4-3 16,0 0 0-16,5 0 2 15,13 0 2-15,4 0 0 16,5 0-1-16,9-4 1 15,4 0-1-15,4 0 0 0,5-4 0 16,9 4 0-16,9-1 0 0,4 1 0 16,9-4 0-1,5 0 0-15,4 4 0 0,4-4 0 16,10 4 2-16,3 0-3 16,6-4 0-16,8 0-1 31,0 0 0-31,9-4 2 0,4 0 0 15,-4 4 0-15,0 0 2 16,-5 0-1-16,-4 0-1 16,-4 0 1-16,0 0-1 15,-10 0 0-15,-3 4 0 16,-1-4-3-16,0 0 2 16,-4 0 3-16,-4 4 1 0,-6-4-4 15,-3 4 1-15,-9-4 0 16,-1 4 0-16,-8-4 0 15,0 0 0-15,-5 4 0 16,5 0 2-16,-5-4-3 16,-4 4 0-16,0-4 1 15,-9 0 2-15,0 0-1 0,0 0-1 16,0 0-2-16,0 0 1 16,0 0 1-16,0 0 2 0,0 0-1 15,0 0-1-15,0 0-2 16,0 0 1-16,4 8 1 15,1 0 2-15,-1 0-3 32,1 0-2-32,4 3 2 0,0 1 0 15,-1 4 1-15,6 0 0 16,-5-4 0-16,0 11 0 16,-1-7 0-16,1 0 0 15,-9-4 0-15,0 0 0 16,-4-1 0-16,-1 1 0 15,-3 0-3-15,-6 4 0 0,-8-4 2 16,0 4 2-16,-5-1-2 16,-8 5 0-16,-10-8 3 15,1 4 1-15,-5-4-4 16,-4-1-1-16,-1 1 1 16,-3 4 2-16,-1-8 0 15,-4 4 2 1,4-4-2-16,-4-4-1 15,0-4 1-15,-1 0 1 16,-3 0-1-16,8 0-1 0,-9-4-2 16,10 0 1-16,-1 0 1 15,9 0 2-15,0 0-1 16,5-4-1-16,-9 0 1 16,4 0-1-16,-5 0 0 0,1 4 2 15,-5 0-3-15,1 1 0 16,3-1-1-16,-8 4 0 15,4 0 2-15,5 0 2 16,-9 0-1-16,9 0 2 16,-1-4-4-16,6 4-2 15,-1 0 2 1,-5 4 2-16,1-4-2 16,0 7 0-16,0-3 1 15,8 4 2-15,1-4-1 16,-1 4-1-16,10 0 1 15,-1-4-1-15,5 0-3 16,5-4 2-16,-1 0 1 16,9 4 0-16,0 0 2 0,1-4 1 0,8 0-4 15,0 0-1-15,4 0-2 16,1 8 3-16,4-8 0 16,9 8 1-16,4-12-3 15,5 8 2-15,9-12 1 16,4 12 2-16,0-12-1 15,0 12-1-15,9 0-2 0,4 0 1 16,9-4-1-16,1 4 0 16,8 0 2-16,5 3 2 15,-1-3-1-15,5 4-1 16,5-8 1-16,-1 4 1 16,10 0-3-16,-5 0 0 15,0-8 1 1,-1 4 0-16,-7-4 0 15,-6 4 2-15,-4-4-3 16,-4 4 0-16,-5-4 1 16,-4 0 2-16,-9 0-1 15,0 4-1-15,0-4-2 16,0 4 1-16,0-3 3 16,0 3 1-16,0 0-4 0,0 0-1 15,4-4 3-15,-8 4 1 0,-5-4 0 16,-4 0-2-16,-10 0 1 15,-3 4-1 1,-1-4 2-16,-4 0 1 0,0-4-4 16,-14 4 1-16,5-8-2 15,-4 4 0 1,-9-4 2-16,-1 5 2 16,-4-5-3-16,-4 0 0 15,-4-4 1-15,-5 0 0 16,-14-3 0-16,-8 3 0 15,-9-12-3-15,-5 4 2 16,-4 5 1-16,-5-5 0 16,-8 0-5-16,-5 5 1 0,-4-5 2 15,0 8 1-15,0 4-4 16,4 0 1-16,0 1 0 16,-4-9-1-16,8 4 4 15,1-4 0-15,-1 1 1 16,6 3 0-16,-6 0 0 15,5 4 0-15,0-4 0 0,0 4 2 16,0 1-3-16,0 3 0 0,5 4-1 16,8 0 0-16,10 0-3 15,8 4 1-15,9 0 2 16,4 0 3-16,5-4 0 16,4 0-1-16,10 0 1 31,-5 0-1-31,-1 0 0 0,6 0 0 15,3 0 0-15,1 0 2 16,0 0-3-16,-1 0 0 16,1 0-1-16,0 1 0 15,4-5 4-15,4 4 3 16,1 0-2-16,4-4 0 16,4-4-1-16,5 0 1 0,0 0-4 15,4 0 0-15,5-3 3 16,-5 3 1-16,1 4-1 15,-5-8 1-15,0 4-2 16,-5 0-1-16,0 1 1 16,-4-5-1-16,0 4 2 15,0 0 1 1,0-4-4-16,0 1-1 16,0 3-2-16,-4 0 3 0,-5 0 2 15,0-8 4-15,-4 5-2 16,0 3-2-16,-5 0 0 15,0 4-1-15,-4 4-3 16,0 0 2-16,-1 0 1 16,1 4 0-16,0 0 0 0,0 0 0 15,4 4 0-15,-4 12 2 16,4-4-1 0,0 0-1-16,5-9 1 15,0 1-1-15,4 0 2 16,0 0-3-16,0 0 0 15,0 0 3-15,0 0 1 0,0 4-4 16,1 0-1-16,3 4 1 16,1 0 0-16,4-1 1 15,0 1 0-15,9 4 0 16,-1-4 0-16,1 0-3 16,9 0 2-16,0-1 1 15,4 1 2 1,5-4-1-16,-5 0 2 15,-4-4-2-15,8 0-1 16,-4 4 1 0,5 0-1-16,-9-4 0 0,4 4 0 15,-4-4 0-15,9 3 0 16,-5-3 0-16,0 0 0 16,0 0 0-16,0-4 0 0,-4 0 0 15,0-8-5-15,0 12-1 16,-5-8-15-16,0 4-6 15,1-4-33-15,3 1-13 16,1-1-64-16,13-4-27 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20:19.621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7E9CEA1-4F76-404F-B2F7-6A612ACA5127}" emma:medium="tactile" emma:mode="ink">
          <msink:context xmlns:msink="http://schemas.microsoft.com/ink/2010/main" type="inkDrawing" rotatedBoundingBox="15947,7811 23469,7902 23455,9037 15934,8946" semanticType="callout" shapeName="Other">
            <msink:sourceLink direction="to" ref="{424DB92C-24BC-4812-B4C5-A12A2BFBA25A}"/>
            <msink:sourceLink direction="from" ref="{424DB92C-24BC-4812-B4C5-A12A2BFBA25A}"/>
          </msink:context>
        </emma:interpretation>
      </emma:emma>
    </inkml:annotationXML>
    <inkml:trace contextRef="#ctx0" brushRef="#br0">6221 55 132 0,'-18'-12'49'0,"18"12"-26"0,-4-8-14 0,4 8 14 0,0-4 0 16,0-4 3-16,0 4-3 15,4 0 0-15,1-4-12 16,-1 5 2-16,1-1 3 0,4 4-2 0,4 0 2 16,0 4-5-16,5-1-1 15,4 1 0-15,5 4 1 16,-1-4-3-16,1 8 0 15,0-8-3-15,-1 0 0 16,-3 0-1-16,3 0 2 16,-4 0-1-16,1 4 2 0,8 0-2 31,4 0 2-31,-4-1-4 0,5 1 0 0,-1 0-1 16,-3 4-2-16,-6 8-2 15,-4-4 1-15,-4 7 1 16,-9 5 0-16,-13 0 2 31,-5-1 1-31,-5 1-1 0,-8-1 1 16,-9 1-2-16,0 4 2 15,0-5-2-15,0 5 2 0,4-5-2 16,-4 1-1-16,0 4 1 16,-9 3-1-16,-4 5 0 15,-1-1 2-15,1 1-3 16,4 19 0-16,4-8 1 15,5-7 0-15,9-9 0 0,4-7 2 16,5-5 3-16,0-7 2 16,4 0 3-16,0-8 1 15,4-4 3-15,1-4 4 16,0-16-6-16,4-8 1 16,0 1-6-1,0-5-2-15,0-3-5 16,0-5-2-16,4 0 3 15,5-3 1-15,4-8 2 16,9-5 2-16,1-7-1 16,-1 0 0-16,-4-20-3 15,-1 4-2-15,1 4 1 16,-5 8 1-16,1 7-1 0,-5 9-1 16,-5 8 1-16,0 7-1 15,1 0-5-15,-10 21-6 16,1 11 4-16,-5 15 1 15,-4 13 4-15,-5 19 1 16,-4 9 1-16,-5-1-3 16,1 8 0-16,-6 0 2 0,6-4 2 15,-1 5 0-15,5-1 2 16,4 0-2-16,0 12 2 16,5-8-7-16,-5-12 1 15,5-7 3-15,4-9 2 16,0-7 2-16,9-13 6 31,0-7 2-31,5-24 7 16,8-11 2-16,5-17-6 15,8-11-4-15,10-4-6 16,0-12-4-16,-1 3 0 16,-4-3-1-16,0 8 0 0,-9 0 0 15,-4 4-3 1,-4 7 0-16,-1 13-1 0,-4 7 3 0,0 8-7 15,-5 12-2-15,0 16 1 16,1 4 3-16,-1 4 1 16,1 4 3-16,-1 3 1 15,-4 5 1-15,0 4 0 16,-4 3 2-16,-5-3-1 31,0-5-1-31,-4 1-2 0,-1 4 1 16,-3-1 3-16,-1-3 1 15,0-4-4-15,5-5 1 16,4-3 0-16,0 0 2 16,5-8 1-16,-1-4 1 15,10-8 0-15,3-8 2 16,6-4 6-16,4-4 2 0,4-19-5 16,4-1-1-16,1-7-4 15,0 0-1-15,-5-5-3 16,0 9-1-16,0-1-4 15,1 9 1-15,-6 3 2 0,-3 5 1 16,-1 7 1-16,-4 4 0 31,0 4-3-31,0 4 2 0,-1 1-4 16,-3 7 1-16,-1 7 0 16,-4 17 2-16,-4 8-1 15,-5 7 1-15,-9 5 2 16,-4 3 2-16,-5 0-1 15,-4 5-1-15,5-5-2 16,3 0 1-16,1-3 1 0,4-9 2 16,5-3-1-16,4-8 2 15,5-5 0-15,-1-7 1 16,5 0 0-16,5-20 0 16,8-4 2-16,9-7 1 15,5-5-3-15,4-8-3 16,0-7 2-16,9-1 0 0,-4 5-4 15,-5 3 1-15,-5 1 0 16,-8 3 0-16,-4 8-3 16,-1 5 2-16,-18 7-4 15,-8 8-1 1,-5 8 0-16,-4 7 2 0,-5 5 2 31,-4 8-4-31,5-1 2 0,-5 5 2 16,8 0 3-16,10-5 0 15,0 1-1-15,8-5 1 16,1 1-1-16,-1-8 0 16,10 0 2-16,-1-8 1 15,5-4 3-15,5-8-1 16,8-4 0-16,13-8-1 0,5-8 0 16,5-3-5-16,8-5-1 15,0 0-2-15,1 1 3 16,-6 3 2-16,-8 1 4 15,-4 3-2-15,-5 0-2 16,-4 4 0-16,-1 5 1 16,1-5-3-1,0 4 0-15,-1 0 1 16,1 1 0-16,0 3 0 16,-1-4 2-16,-4 12-6 15,-4 4-1-15,-5 8 2 16,-8 8 1-16,-14 11-3 0,-9 9-1 15,-13 7 3-15,-13 13 3 16,-10 11 1-16,1 8-1 16,4 8 1-16,5-4 1 0,8-16-3 15,5-8 0-15,9-8 1 16,4-7 2-16,9-13-1 16,5-3 2-16,4-4 2 15,4-8 2-15,10-12 5 16,8-4 3-1,9-12-6-15,9-27-1 16,0-9-4-16,9-11-3 16,4 0 2-16,-4 4 0 15,-5-8-1-15,-8 11-2 16,-5 5-2-16,-9 8 1 16,-4 7 1-16,-9 4 0 15,-9 9-5-15,-5 3 1 0,-8 12 0 16,-5 8 2-16,-4 8-4 15,-5 16 0-15,-4 3 3 16,-4 9 1-16,-5 15-3 0,-5 4 1 16,6 17 0-16,3 3 2 15,5-8 1-15,0-8 3 16,9 0-3-16,4-12 0 0,5-3 1 16,-1-9 2-16,5-7 1 15,5-8 3-15,4-4 1 16,9-9 1-16,4-14 0 15,14-9 2-15,8-12-5 16,5-27-1-16,14-8 0 31,-1-12 0-31,5 0-2 0,-5 4-2 16,5 0 3-16,-14 7 0 16,-4 13-4-16,-9 8-1 15,-4 3 1-15,-10 13 2 16,-3 3-5-16,-5 8-1 15,-5 4-1-15,-4 4 2 0,0 8-1 16,-9 4 1-16,5 8 3 16,-10 8 0-16,1 4-2 15,-5 3 0-15,-4 5 2 0,0 3 0 16,-5 9-2-16,5-5 2 16,-5-3 1-16,5-5 2 15,4 9-1-15,5-13 2 16,0-7-2-1,13-12 6 1,13-12 1-16,9-12-2 16,14-15 1-16,13-9-2 15,4-3 0-15,5-8-3 16,0-5-2-16,-10 1 1 16,-8 8 1-16,-9 7-3 15,-13 1 0-15,-5 15-1 0,-13 0 0 16,-8 16 0-16,-6 4 0 15,-3 8-3-15,-1 8 1 16,0 0 0-16,0 4-1 16,0 0 4-16,1-1 0 15,3 9 1-15,-3-4 0 16,-1 0-3-16,5-1 2 0,-1 1 1 16,1-4 2-16,0 0-1 15,-1-1-1-15,1-3 1 0,4 0 1 16,-4-4 1-16,4-4 3 15,0-4-3-15,5-4 0 16,-1-4 1-16,5-8 0 31,9-3-2-31,0-9-2 0,4 0-2 16,5 1-1-16,4-1 2 16,0 0 0-16,-4 5 1 15,0-9 0-15,-5 1 0 16,-4 3 0-16,0 4 2 15,-5 5 1-15,-4-1-4 16,0 4 1-16,-4 0-2 0,-5 4-2 16,-9 4 0-16,-4 8 3 15,-5 12-2-15,-4 12 1 16,-4 8 0-16,-1 3 0 16,1 1 0-16,4 7 0 0,0 0 0 15,8-7 0-15,6-4 2 31,3-5 2-31,5-3-1 16,5-4 2-16,8-5-2 0,10 1 2 16,8-4-2-16,9-4-1 15,9-4 1-15,9-4 1 16,0 0-1-16,-5-4-1 16,-4 0 1-16,-9 0-1 15,-9 4 0-15,-4 0 2 0,-9 0-3 16,-9 0 0-16,0 0 1 15,-4 0 2-15,-10-4-1 16,1 4-1-16,4 0 1 16,-4-4-1-1,-1 0 0-15,6 0 0 16,-1 0 2-16,0 0-3 0,0 0 0 16,0 1 3-1,0 3-3-15,0-4 0 16,5 0 1-16,-1 0 0 15,1 0 0-15,-1 0 0 16,1 4-3-16,0-4 2 0,4 4 1 31,0 0 0-31,0 0 0 16,-5 0 2-16,1-4-3 0,-1 4 0 16,1-4-1-16,-1 4-2 15,-3 0 0-15,-1 0 3 16,0 0-2-16,4 0 1 15,1 0 2-15,-1 0 0 16,1-8-3-16,0 8 2 0,-1 0 1 16,-4 0 0-16,5 0 0 15,-5 0 0-15,0 0 0 16,0 4 0-16,-4-4 0 16,-5 8 2-16,-4 0-3 15,0-4 0-15,-5 0 1 16,-4 0 0-1,0-4 0-15,0 0 0 16,-5 0 0-16,1 0 0 16,4 0 0-16,-1 0 0 15,1-4 0-15,0 0 2 16,-4 0-1-16,4 0 2 16,-5 0-4-16,5 0 0 0,-4 4 1 15,3 0 0-15,-3-4 0 16,4 4 0-16,-5-4 0 15,10 4 0-15,-1 0-3 0,5 0 2 16,0 0 1-16,-1-4 0 16,1 4-3-16,0 0 2 15,0 0 1-15,0 0 2 16,4 0-1-16,0 0-1 0,0 0 1 16,1 0-1-16,-1 0 0 15,0 0 2-15,0 0-1 16,5 0-1-16,0 0 1 15,-1 0-1-15,-4 0 0 16,-4-4 0-16,5 0 0 31,-1 0 0-31,0 0-3 0,0 0 0 16,0 0 4-16,1 0 1 16,-1 4 0-16,-4-4-2 15,4 1-2-15,0 3 1 16,0-4 1-16,1 4 0 0,-6 0 0 15,6-4 2-15,-1 0-3 16,0 0 0-16,0 0 1 16,1 0 0-16,3 4 0 0,1 0 2 15,-5 0-3-15,5 0 0 16,0-4 3-16,-1 4 1 16,1 0-4-16,0 0-1 15,-1 4-2-15,1-4 0 31,0 4 5-31,-1-4 1 0,1 0 0 16,0 0-2-16,-1 0 1 16,1 0-1-16,0 4 0 15,-1-4 2-15,1 4-3 16,0 0 0-16,-1-4 3 16,1 0 1-16,0 0-4 15,-1 0 1-15,1 4-2 0,-5 0 0 16,1 3 0-16,-1-7 0 15,0 0 4-15,0 4 1 16,5 0-4-16,-5 0 1 0,5 0 0 16,-5-4 2-16,0 0-1 15,1 0-1-15,3 0-2 32,-3 0 1-32,-1-4 1 15,4 4 2-15,-3-4-1 0,-1 4-1 16,0-4-2-16,5 0-1 15,-1 0 2-15,1 4 2 16,0 0 0-16,-5 8 2 16,0-4-2-16,1 0-1 15,-1-8-2-15,0 8 1 0,0-8 1 16,0 0 2-16,-4 0-1 16,0 4-1-16,4 0-2 15,-4 0 1-15,4 4 1 16,1 0 0-16,-1 0 0 15,0 0 0-15,-4-4 0 16,0 0 0-16,4 0 0 0,0 4 0 16,0 0 0-16,1-4 0 15,3 0 0-15,1 0 2 16,0 0-1-16,-5 0-1 16,0 0 1-16,0 0-4 15,1 0 2-15,-1-4 1 31,0 4 0-31,-4 0 0 0,0 0 0 16,4 0 0-16,0 0 0 16,0 0 0-16,1 0 2 15,-1 0-1-15,0 0-1 16,0-4 1-16,0 4-1 16,-4 0-3-16,0 0 2 15,0 0 1-15,0 0 0 0,-1 0 0 16,1 4 0-16,0-4 0 15,-5 0 0-15,10 0 0 16,-1 0 2-16,0-8-1 16,0 12-1-16,1-8 1 15,-1 0-1-15,0 4 0 16,0 0 0 0,1-4 0-16,-1 0 0 15,0 0 0-15,0 1 0 16,0 3-3-16,1-4 2 15,3 4 1-15,-3-4 2 0,-1 0-1 16,0 0-1-16,0 0-2 16,-4 0 1-16,0 0 3 15,4 0 1-15,0 0-4 0,1 0 1 16,-6 0 0-16,1 4 0 16,0 0 0-16,0 0 0 15,0 0-3-15,-5 0 2 16,0 4 1-16,1-4 0 15,3 0 0-15,-3 0 0 16,4 0 0-16,-1 0 2 0,1 4-1 16,0 0-1-16,0 0 1 15,4 0-1-15,0-4-3 16,0 4 2-16,1-4 3 16,-5 0 1-16,4 4-6 15,-4 0 0-15,-1-4 3 16,1 4 2-1,0-4 0-15,4 4-2 16,-4-4 1-16,0 0-1 16,0-4 0-16,-1 0 2 15,1 0-3-15,0 0 0 0,-5 0 1 16,5 0 0-16,-5 4-3 16,1 0 2-16,-1 0 1 15,0-4 2-15,1 0-1 16,-1 4 2-16,1-4-2 0,-1 4-1 15,0 0-2-15,1 0 1 16,-1 0 1-16,5 0 2 16,0 0-3-16,-1 0-2 15,1-4 2-15,0 4 0 16,4 0 1 0,-4 0 2-16,4-4-1 15,-4 0-1-15,0 0 1 16,0 0 1-16,-1 4-1 15,1-4-1-15,0 4-2 16,0 0 1-16,0 0 1 16,-1 0 2-16,1 0-3 15,0 0-2-15,0 0 2 0,4 0 2 16,-4 0 0-16,0 0 2 16,-1 0-4-16,6 0 0 0,-6 0 1 15,6 0 2-15,-1 0-3 16,-4 4 0-16,-5 4 1 15,5-8 0-15,-5 0 0 16,5 4 0-16,0-4 0 0,0 4 0 16,-1 0 0-16,6-4 2 15,-1 4-3-15,-4-4 0 16,-5 0 1-16,5 0 0 16,0 0 0-16,4 0 2 15,-4 0-3-15,4 0 0 31,0 0 1-31,0 0 0 0,1 0 0 16,-6 0 0-16,1 0 0 16,0 0 2-16,0 0-1 15,-5 0 2-15,0 0-2 16,5 0-1-16,-4-4-2 16,3 4 1-16,1-4 1 15,0 4 2-15,4 0-3 0,0 0 0 16,-4 0 1-16,0 0 2 15,0 0-3-15,0 0 0 0,4 0-1 16,0 0 0-16,-4 0 2 16,4 0 2-16,0 0-1 15,1 0-1-15,-1-4 1 32,0 4-1-32,0 0 0 0,-4 0 2 15,4 0-3-15,1 0 0 16,-1-4 1-16,0 0 2 15,0 0-3-15,0 4 0 16,1 0 1-16,-1 0 0 16,0 0 0-16,0 0 0 15,-4 4-3-15,4-4 2 0,1 0 1 16,-6 0 0-16,1 0 0 16,0 0 2-16,4 4-1 15,1-4-1-15,-1 4 1 16,0 0-1-16,0-4 2 15,-4 4 1-15,-5 0-4 16,5 0-1-16,4 0 1 0,1-4 0 16,-1 0 3-16,0 0 1 15,0-4-4-15,1 4 1 16,-1 0 0-16,0 0 2 16,0 0-1-16,1 0-1 0,-1 0 1 15,4 0-1-15,-3 0-3 31,3 0 0-31,1 0 2 0,0 0 2 16,-1 0 0-16,1 0-1 16,0 0 1-16,-1 0 1 15,1-4-1-15,0 4-1 16,-1 0 1-16,1 0-1 16,0 0-3-16,4 0 2 15,0-4 1-15,0 4 2 0,0 0-1 16,0 0-1-16,0 0-2 15,-4 0 1-15,4 0 1 16,-4 0 2-16,0-4-6 16,-1 4 1-16,1 0-4 15,4 0 0-15,0 0-3 16,0 0 1 0,0 0 3-16,5 0 3 15,0 0 0-15,-1 0-1 16,1 0 5-16,-1 0 1 0,5 0-3 15,0 0-1-15,0 0 1 16,0 0 0-16,0 0 1 16,0 0 2-16,0 0-1 15,0 0-1-15,0 0 1 0,0 0-1 16,0 0-3-16,0 0 0 16,9 0 4-16,4 0 3 15,1 0-1-15,4 0 0 16,4 0-3-16,0 0-1 15,0 0 3-15,0 0 1 16,1 0-1 0,-1 4 1-16,-4 0-4 15,17 4-2 1,1-4 4-16,-1 4-3 0,1-4 1 16,4-4 1-16,4 0 0 15,-4 0 2-15,0 0 3 16,4 0-4-16,5 0-1 15,-4 0 0-15,-1 4 0 0,-4-4 0 16,0 8 0-16,0-1 0 16,0 1 2-16,0 0-1 15,0-4-1-15,4 0-2 16,-4 0 1-16,5 0 1 16,4 4 0-16,-5-4 0 15,5 0 2 1,4 0-3-16,5-4 0 15,0-4 1-15,4 4 2 16,-5 0-3-16,1 4 0 16,0 0-10-16,-5-4-3 15,14 4-15-15,4 0-7 0,0 0-13 16,4 0-5-16,14-1-35 16,0 5-13-16,4 0-28 15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8:37:31.826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710F7344-1144-47EF-AAAE-B4C50C306949}" emma:medium="tactile" emma:mode="ink">
          <msink:context xmlns:msink="http://schemas.microsoft.com/ink/2010/main" type="writingRegion" rotatedBoundingBox="16780,13928 16674,14685 16335,14638 16441,13881"/>
        </emma:interpretation>
      </emma:emma>
    </inkml:annotationXML>
    <inkml:traceGroup>
      <inkml:annotationXML>
        <emma:emma xmlns:emma="http://www.w3.org/2003/04/emma" version="1.0">
          <emma:interpretation id="{DC9919A9-CB11-4B31-BC10-3E910F2802DB}" emma:medium="tactile" emma:mode="ink">
            <msink:context xmlns:msink="http://schemas.microsoft.com/ink/2010/main" type="paragraph" rotatedBoundingBox="16780,13928 16674,14685 16335,14638 16441,13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97EAA0-8033-4AD3-95D3-E4F270423EA2}" emma:medium="tactile" emma:mode="ink">
              <msink:context xmlns:msink="http://schemas.microsoft.com/ink/2010/main" type="line" rotatedBoundingBox="16780,13928 16674,14685 16335,14638 16441,13881"/>
            </emma:interpretation>
          </emma:emma>
        </inkml:annotationXML>
        <inkml:traceGroup>
          <inkml:annotationXML>
            <emma:emma xmlns:emma="http://www.w3.org/2003/04/emma" version="1.0">
              <emma:interpretation id="{F5BF254B-0A15-4636-BA2F-AF1EF6B3E126}" emma:medium="tactile" emma:mode="ink">
                <msink:context xmlns:msink="http://schemas.microsoft.com/ink/2010/main" type="inkWord" rotatedBoundingBox="16780,13928 16674,14685 16335,14638 16441,13881"/>
              </emma:interpretation>
              <emma:one-of disjunction-type="recognition" id="oneOf0">
                <emma:interpretation id="interp0" emma:lang="" emma:confidence="1">
                  <emma:literal>m</emma:literal>
                </emma:interpretation>
                <emma:interpretation id="interp1" emma:lang="" emma:confidence="0">
                  <emma:literal>M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•</emma:literal>
                </emma:interpretation>
              </emma:one-of>
            </emma:emma>
          </inkml:annotationXML>
          <inkml:trace contextRef="#ctx0" brushRef="#br0">158 0 60 0,'-8'3'24'0,"8"1"-12"0,-3-1 6 0,3-3 14 0,0 0 4 16,0 0 2-16,0 0-16 15,0 0-5-15,0 3-2 0,0-3 0 31,0 0-8-31,0 4 0 0,0 2 3 16,0 1 0-16,-4 0 2 16,0 0-2-16,4-4 1 15,0 0-2-15,0-3 2 16,0 0 0-16,4 0 3 16,3 0-5-16,5-3-1 0,-1-4 0 15,4 1 0-15,0-1 0 16,-3 3 0-16,-1 4-7 15,0 0 0-15,-3 0 1 16,-1 0 1-16,1 4-1 16,-1-1 1-16,1-3 0 15,3 0 3-15,1 0-1 0,-1-3 2 16,-4 3-4-16,8 0-2 16,-3 0-3-16,-1 3 1 0,-3 4-1 15,-1 0 0-15,-3 3 4 16,0-4 1-16,-1 4-4 15,1 0 1-15,0-3 0 32,-4 0 0-32,0 0 0 0,0 9 0 15,0-2 2 1,-8 2-3 0,1-2 2-16,-4-1 2 15,-1 1 1-15,1-4 0 16,0-4 0-16,-1 1 0 15,5 0 0-15,-1 0 0 0,1-4-2 16,-1 4-2-16,-3-1 1 16,0 4-1-16,-1 0 2 15,1 0 3-15,0 1 4 16,-1-1 2-16,5 0-3 16,-1-4-3-16,1 1-2 15,3 0-3 1,0-4-2-16,0 0-1 15,4 1 4-15,0-1 1 16,0 1 0-16,0-4-2 16,-3 0-2-16,3 0 1 0,0 0 5 15,0 0 2-15,0 0 0 16,0 0 1-16,0 0-4 16,0 0-2-16,0 0 0 0,0 0-1 15,0 0 0-15,0 0 0 16,-4 0 0-16,4 0 0 15,-4 0 0-15,4 0 0 16,0 0-3-16,0 0 2 16,0 0-1-16,0 0 0 15,0 0-5-15,8 3 0 0,-1 0 7 16,1 1 7-16,3-1-3 16,0-3-2-16,1 3-1 15,-5-3-1-15,1 0 0 16,-1 0 2-16,1 0-3 15,-4 0 0-15,-1 0 1 16,5 0 0 0,-1 0 0-16,5 0 0 15,-1 0 0-15,0 0 0 16,4 0 0-16,-3 0 0 0,-1 0 0 16,-3 0 0-16,-1 0 0 15,-7 0 0-15,0 0 0 16,0 0 2-16,0 0 1 15,0 0 1-15,0 0-5 0,0 0 1 16,0 0 0-16,-4 4 2 16,4-4-3-16,-3 3 0 15,6 0-1-15,-6 1-2 16,-1 2 5-16,0-2 1 16,-3-1-3-16,-1 0 1 15,0 1 0 1,-3-1 2-16,4 0-1 15,-1 1 2-15,1-1-2 16,-1-3 2-16,0 0-2 16,1 0 2-16,-1 4-4 15,1-1-2-15,3 0 2 16,-4-3 2-16,5 4 0 16,-5-1-1-16,1-3 1 0,3 0-1 15,0 3 0-15,0-3 0 16,1 0 0-16,-1 0 0 0,4 0-3 15,0 0 2-15,0 0 1 16,7 0 0-16,1 0-3 16,-1 4 0-16,1-1 4 15,-8-3 1-15,0 0 0 0,0 0-2 16,0 0 1-16,0 0-1 16,0 0 0-16,0 0 2 15,0 0-1-15,4 0-1 16,3 0-2-16,-3 0-1 15,4 0 2-15,-1 0 0 32,1 0 1-32,-1 0 0 0,1 0-3 15,3 3 0-15,-3 1 4 16,-1-1 1-16,-3 0-3 16,0 7-1-16,-4-10 1 15,3 7 2-15,-3-7-2 16,12 7 0-16,-12-7 3 15,7 3 1-15,1 1-4 0,-1-1 1 16,-3 0 2-16,0 7-1 16,-8 4-1-1,0-1 1-15,1 1-1 0,-1-4 0 16,0 0 2-16,0 0-3 16,4 0 0-16,-3-4-1 31,3 1-2-31,-4 0 5 0,4 0 1 15,-8 3 0-15,1 0-2 16,-1 0 1-16,1 0-1 16,-1-4 0-16,1 1 2 15,-1 0-1-15,-3 0 2 16,-1-4-2-16,1 0 2 16,0 1-2-16,-1-1-1 0,1 0 3 15,0 7 0-15,-1 0-1 16,-3 1-2-16,0-5 3 15,0 8 2-15,0-4 0 16,4 0 0-16,0-4-3 16,-1 1-2-16,5-10 1 15,-1-1 1-15,1 1-6 0,-1-7-8 32,1 0 2-32,-9 3-9 0,5 4-2 0,0-4-3 15,3 4 3-15,1 0-2 16,-1-1 1-16,4 1-20 15,1-7-10-15,3 0-46 32,7-4-37-32,1 1 51 15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8:37:37.971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6EFDE721-2496-4641-91D5-4459E9C862EF}" emma:medium="tactile" emma:mode="ink">
          <msink:context xmlns:msink="http://schemas.microsoft.com/ink/2010/main" type="writingRegion" rotatedBoundingBox="15275,14387 15259,14851 14893,14839 14909,14374"/>
        </emma:interpretation>
      </emma:emma>
    </inkml:annotationXML>
    <inkml:traceGroup>
      <inkml:annotationXML>
        <emma:emma xmlns:emma="http://www.w3.org/2003/04/emma" version="1.0">
          <emma:interpretation id="{1E7F1E38-59F3-4D40-B6C6-DCB8B6421611}" emma:medium="tactile" emma:mode="ink">
            <msink:context xmlns:msink="http://schemas.microsoft.com/ink/2010/main" type="paragraph" rotatedBoundingBox="15275,14387 15259,14851 14893,14839 14909,14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8B323A-0F8A-4407-AEE7-DC3FBEDA91CA}" emma:medium="tactile" emma:mode="ink">
              <msink:context xmlns:msink="http://schemas.microsoft.com/ink/2010/main" type="line" rotatedBoundingBox="15275,14387 15259,14851 14893,14839 14909,14374"/>
            </emma:interpretation>
          </emma:emma>
        </inkml:annotationXML>
        <inkml:traceGroup>
          <inkml:annotationXML>
            <emma:emma xmlns:emma="http://www.w3.org/2003/04/emma" version="1.0">
              <emma:interpretation id="{1CD780C9-1B37-4262-8219-5FC3AB6A9297}" emma:medium="tactile" emma:mode="ink">
                <msink:context xmlns:msink="http://schemas.microsoft.com/ink/2010/main" type="inkWord" rotatedBoundingBox="15275,14387 15259,14851 14893,14839 14909,14374"/>
              </emma:interpretation>
              <emma:one-of disjunction-type="recognition" id="oneOf0">
                <emma:interpretation id="interp0" emma:lang="" emma:confidence="0">
                  <emma:literal>my</emma:literal>
                </emma:interpretation>
                <emma:interpretation id="interp1" emma:lang="" emma:confidence="0">
                  <emma:literal>us</emma:literal>
                </emma:interpretation>
                <emma:interpretation id="interp2" emma:lang="" emma:confidence="0">
                  <emma:literal>An</emma:literal>
                </emma:interpretation>
                <emma:interpretation id="interp3" emma:lang="" emma:confidence="0">
                  <emma:literal>Any</emma:literal>
                </emma:interpretation>
                <emma:interpretation id="interp4" emma:lang="" emma:confidence="0">
                  <emma:literal>My</emma:literal>
                </emma:interpretation>
              </emma:one-of>
            </emma:emma>
          </inkml:annotationXML>
          <inkml:trace contextRef="#ctx0" brushRef="#br0">54 20 108 0,'0'-20'41'0,"0"20"-22"0,0 0-11 0,0 0 11 16,0 0-7-16,0 0 1 16,0 10-4-1,0-10 2-15,0 0-6 16,0 0 8-16,8 0 6 0,3 0 3 16,-3 0 4-16,-1 0-8 15,1 0 0-15,-1-3 0 16,-3 3 1-16,0-4-8 15,0 4-4-15,0 0-4 16,-1 0 0-16,5 0 0 0,-1 7 1 16,1 0-5-16,3-1 1 0,1-2 0 15,-1 6 2-15,8-10 5 16,-4 3 6-16,-4-13-3 16,8 7 2-16,-4-4-5 15,0 4 1-15,-4-1-5 31,4 4-2-31,-7 7 2 16,3 0-2-16,-7 3 2 16,4-3-4-16,-8-4 0 15,0 0 1-15,0 4 2 16,0 0-3-16,-4-1 0 16,0 4 3-16,-3-3 1 15,-1 0-1-15,0 0 1 0,5-1-4 16,-5 1 0-16,4-4 1 15,-3 1 2-15,3 2-3 16,0 1-2-16,1-4 4 16,-5-3 3-16,4 4-3 15,0-1-1-15,4 0-2 16,-3 1 0-16,3 2 2 0,-4 1 0 0,0 0 0 16,0 0 2-16,1-1-3 15,-1 1 0-15,0-4 1 16,0 1 2-16,1-1-1 15,-1 0 2-15,0-3 0 16,0 4 1-16,4-4-2 31,-4 0-2-31,1 0-2 0,3 0 1 16,0 0 1-16,0 0 0 16,0 6 0-16,0 5 2 15,0-5-1-15,0 1-1 16,0 0-2-16,0-4 1 15,0-3 3-15,0 0 1 16,0-3 1-16,3-1 2 0,-3 4-3 16,0 0-2-16,0 0 2 15,0 0 0-15,0 0-4 16,0 0-1-16,4 4 1 16,-4-4 0-16,0 0-2 15,8 3 5 1,-8-3 0-1,7-3 2 1,1-4-5-16,-1 4 1 0,1-4 0 16,-1 4 2-16,1-1-3 15,-4 4 0-15,0-3 1 16,7-1 0 0,-4 4 0-16,1 0-3 15,-1 0 2-15,1 0 1 0,-8 0 2 16,8-3-1-16,-1 3-1 15,1 0-2-15,-1 0-1 16,-3 0 4-16,0 10-1 16,-8 7 0-1,0-4 1 1,0 1 1-16,-7-4 1 0,0-4-4 16,3 1 1-16,1 0 2 15,-1 0 3-15,1-1-2 16,-1-2-2-16,4 2-3 15,1-2 1-15,-1 2 3 16,0-2 1-16,0-1-1 16,-3 0-2-1,-1 1 1-15,4-4 1 0,1 0-1 16,-1 0-1-16,0 0 5 16,0 0 1-16,1 0-2 15,-1 0-3-15,0-4-5 16,4 4-2-16,-4 0 5 15,4 0 5-15,0 0-2 16,0 0-1-16,0 0-5 0,0 0 0 16,0 0 6-16,0 0 4 15,-4 0-6-15,4 0 1 16,0-3-3-16,0 3 0 16,0 0 2-16,4 0 0 15,0 0-3-15,4 0 0 16,-1 0 2-1,1 0 0-15,-1 0 1 16,1 0 2-16,-1 0-3 16,5 0-2-16,-1-3 4 15,0 3 1-15,-3-4 2 16,3 4 0-16,0 0-5 16,-3 0-1-16,-1 4-2 15,1-1 3-15,-1 4 0 0,-3 0 3 0,0 3-6 16,0 0 1-16,0 0 1 15,-4 0 1-15,0 0 3 16,-4-4 1-16,-4 1-1 16,1-3 1-16,-1-1 0 15,-7 0 1 1,4 1-2-16,-1-1-4 0,1 0 1 16,0 1 1-16,0-1 0 15,3 0 0-15,-3 4 2 16,-1 0-3-16,1-4 0 15,0 0 1-15,-1 1 2 16,-3-1 3-16,4-3 2 31,0 0-3-31,-1-3-1 0,-3-1-1 16,0 1-2-16,4-4 3 16,0 4 0-16,-4 0-4 15,3-1-1-15,1 1-2 16,0 3 0-16,3 0-4 15,1 0 0-15,-1-3-1 16,0 3 3-16,1-4-3 0,-1 1 1 0,5-4-18 16,-1-3-8-16,4-7-101 15,7-19-50 1,-3-1 90-16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05:00.0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2452 9926 88 0,'3'-6'33'0,"4"6"-18"0,-7 0 6 0,0 0 17 16,0 0-3-16,0 0 0 0,0 0-9 15,7 0-2-15,-7 0-13 16,0 9-2-16,0 7 1 0,0-1-2 16,0 7 1-16,0 3-1 15,-3 13 2-15,-1 6-3 16,4 6 1-16,-7-3-3 16,4 13 2-16,-4-4-4 15,3-3 0-15,4 10-3 16,-7-9-1-16,4 8 3 15,-1-8 1-15,4-7-1 16,-7-4 1-16,4-17 0 16,3 2 1-16,-8-13-2 15,5 1-2-15,-1-6-15 16,4-7-7-16,-7-3-14 16,4 0-2-16,3 0-7 0,0-3-41 31,0-13-6-31,0-3 35 15</inkml:trace>
  <inkml:trace contextRef="#ctx0" brushRef="#br0" timeOffset="526.0395">2692 10230 20 0,'24'-28'11'0,"-6"9"-6"0,-7 3-2 0,-4 10 7 0,3-3 3 16,-6-1 4-16,-1 7 13 15,4-3 6-15,-7 3 3 16,0-4 1-16,0 7-7 16,0 0 0-16,0 0-13 15,-7 0-4-15,4 10-9 16,-1-1-1-16,-6 10 1 0,-1 3-1 16,-10 0 1-16,7 3 0 15,0 3 1-15,-7 0-4 16,-1 4-1-16,5-10-1 15,-8 3 1-15,4 0-2 16,7-12 2-16,-7 2-2 16,6 1 2-16,5-7-2 15,-1 1 2-15,8-7-2 16,-4 3 2-16,7 4-2 16,7-4-1-16,-4-3 3 15,8 6 0-15,-1 1-1 0,1 5 1 16,3-5-2-16,-3 5-1 15,3-2 5-15,0-4 1 16,0 1-2-16,4-1-3 16,-8-2 0-16,-3 2 1 15,4-9-1-15,0 6-1 16,-1-3-2-16,-6 4 1 16,3-4-10-16,-4 6-5 15,4-9-12-15,-7 6-3 16,0-6-12-16,4 4-5 15,-1 2-32-15,-3-6-15 16,7-6 47-16</inkml:trace>
  <inkml:trace contextRef="#ctx0" brushRef="#br0" timeOffset="993.6325">2801 10613 64 0,'4'0'27'0,"3"0"-14"0,3 0-4 16,4 0 11-16,-3-7 2 15,3 7 2-15,0-9 6 16,7 0 6-16,-7-1 1 0,8-6-1 16,-8-2-6-16,7-1-2 15,-7-6-15-15,7-10-3 0,-3 7 0 16,-4-10-6-16,-4 10 0 15,-2-3-4-15,-1-1-1 16,-7 1 1-16,0 3 2 16,-4 9-1-1,1 0-1-15,-8 13 1 0,4 3-1 16,0 6-3-16,0 13 2 16,3 2 1-16,-6 8 2 15,3 8-1-15,3-3-1 16,1 10 1-16,3-3-1 15,0 6-3-15,3-7 2 16,1-2 1-16,6-7 0 16,1-3 0-16,3 3 2 0,4-9-1 15,-4-9 2-15,7-4-2 16,-7 3-1-16,4-9-6 16,-1 0-4-16,-6-3-32 15,3-3-12-15,-4-4-46 16</inkml:trace>
  <inkml:trace contextRef="#ctx0" brushRef="#br0" timeOffset="1517.7474">3355 10139 132 0,'0'28'52'0,"0"-3"-28"0,0-3-11 0,0-12 19 16,0-1-9-16,0 7-4 15,3 3-2-15,1-4-1 16,3 4-8-16,0 0-1 0,4 0 0 16,-8 6-6-16,8-6 0 15,-1-4 1-15,-3-5 1 16,4-1-4-16,0 1 1 15,-1-10-9-15,4 0-2 16,0-10-5-16,4-5-3 0,-7 2 2 16,3-12 0-16,0 0 12 15,-4-7 5-15,1 1 7 16,-4-7 4 0,4 13 9-16,-4 3 7 0,-7 7-8 15,0 5-1-15,0 10-8 16,-7 16-2-16,0 6-2 15,0 12 1-15,3 10 2 16,-7 13 5-16,1 12 1 16,-1 19 0-16,1-7-5 15,-4 16-4-15,-1-6-6 16,1-3 0-16,4-16 2 16,-8 10 1-16,11-13 1 15,-7-13 0-15,3-12-9 16,4-6-4-16,4-13-35 15,-8-6-14-15,8-13-56 16</inkml:trace>
  <inkml:trace contextRef="#ctx0" brushRef="#br0" timeOffset="2479.2023">4364 10268 72 0,'0'0'30'0,"0"-3"-16"0,0-4 8 15,0 7 15-15,0-3-6 16,0-3-1-16,-4 6-2 16,4-10 0-16,-7 10-15 15,4-9 1-15,-4 9 0 0,3-6-3 16,1 6-1-16,-8-3-4 0,0 6 1 15,-3-3-4-15,0 9-2 16,-3 7-3-16,-1 3-1 16,-7-4 4-16,8 4 3 15,-5 9-3-15,5-3-3 16,3 1-2-16,7-8 0 16,3 7 0-16,15-3 3 15,-8 4 0-15,8-1 3 16,3-7-1-16,0 1-1 15,4 0-4-15,-8-10 0 16,4 1 2-16,4-4 1 16,0-6-6-16,-1 0 0 15,1 0-8-15,0-6-1 0,-1 3-15 16,1-4-6-16,-4-2-22 16,4 9-25-1,-8-3 31-15</inkml:trace>
  <inkml:trace contextRef="#ctx0" brushRef="#br0" timeOffset="3318.4819">4706 10283 96 0,'0'-9'38'0,"4"9"-20"0,-4-6-6 0,0 6 16 15,-7 0-12-15,-1 9-1 16,1-3-5-16,-3 4-1 16,-4-1-5-16,0 10 8 0,0 6 5 15,3 0-7-15,-3-3-1 16,3 0-5-16,4 0-1 16,0-3 1-16,7 6 0 15,7-6-5-15,0-4 1 16,4 1 0-16,3-7 0 15,7-9 11-15,0-6 5 16,0-3 3-16,-3-1 1 16,0 1-3-16,-4-7 0 15,-7 4-3-15,-4-4-1 16,-3 0-5-16,-3 4-3 16,-4-4-2-16,-7 1 0 15,-4 5-2-15,4-2-1 0,0 2-4 16,3 1 0-16,4 2-5 15,-3 1-1-15,6 3-13 16,8 3-3-16,10 0-2 16,0 0 2-16,3 0 2 15,8 0 2-15,-7-6 7 16,3 6 7-16,0-3 11 16,-3-4 8-16,-1 7 4 15,-2 0 3-15,2 0-4 16,1 7 0-16,-11-4-6 15,0 12-3-15,-7 4 2 16,0 0 2-16,-4 3 0 16,1 0 0-16,-1-3-5 0,1-3-3 15,3-7 2-15,0 0 0 16,0 1 1-16,0-10 2 16,0-3-1-16,3-4 0 15,11-5-3-15,4-13 1 16,-7 0-2-16,6-4-1 15,1 1 1-15,0 3 1 16,3 6 1-16,-11 4 1 16,4 5-2-16,-3 7 1 15,0 3-4-15,-4 3 0 16,0 7 1-16,0-1 0 0,0 10 0 16,0 3 0-16,0-3-3 15,0-1 0-15,0 1 2 16,-3 0 2-16,3 0 0 15,0 3-1-15,0-3 1 16,0-7-1-16,-4 4-27 16,1-7-11-16,-1-3-52 15,1-6-42 1,3-6 52-16</inkml:trace>
  <inkml:trace contextRef="#ctx0" brushRef="#br0" timeOffset="3723.04">5489 10293 156 0,'4'-16'57'0,"-4"16"-30"0,0-9-7 0,0-1 21 16,0 10-13-16,0-9-6 16,0 6-9-16,-4-4-3 15,1-2-6-15,-1 9 4 0,-3 0 4 16,0 0-6-16,-4 9-1 0,1 1-3 16,-1 9 1-1,1-4-2-15,3 4 2 0,0 6-4 16,3-3 0-16,4 3-1 15,0-6 0-15,11 6 2 16,3-6 0-16,0-3-5 16,4-4 1-16,-4 4 2 15,3-7 1-15,1 1-15 16,3-1-6-16,-3-9-31 16,-4 0-14-16,3 0-17 15</inkml:trace>
  <inkml:trace contextRef="#ctx0" brushRef="#br0" timeOffset="4205.8811">5803 10472 148 0,'11'-10'55'0,"-1"4"-30"0,1-4-10 0,-4 1 20 15,0 0-4-15,0-10 2 16,4 3-10-16,-1-6-2 0,-3-3-12 16,0-3 3-16,-3-4 2 0,-1 4-3 15,-3 0 1-15,0 3-3 16,-3 3 2-16,-4 6-2 15,0 7 0-15,-7 3-5 16,3 15-3-16,1 7-3 16,-1 3 1-16,0 9-1 15,-3 3 0-15,11 0 0 16,-1 4 0-16,4-1 2 16,4 1 0-16,3-7-3 15,3-3 2-15,4-6-1 16,4-9 0-16,0-1-7 15,-1 0-2-15,1-9-10 16,0 0-1-16,-4 0-18 16,-4-3-6-16,-3-3-5 15,0 6-1-15,-3-3-7 16,0-3-15-16,3-4 26 16</inkml:trace>
  <inkml:trace contextRef="#ctx0" brushRef="#br0" timeOffset="4716.8432">6029 10293 200 0,'4'-25'74'0,"-1"22"-40"0,1-4-22 0,-1 7 21 16,-3 0-17-16,0 0-4 16,0 7-1-16,0 5 3 15,-3 4-8-15,-1 21-3 0,1-2-2 16,-1 15 3-16,0-3 2 16,-3 22-5-16,4-6-2 15,-1 0 2-15,1-10 3 16,-1-6-1-16,1-10-2 0,3-5 2 15,0-10 0-15,0-13 16 16,0-9-6 0,0-9 1-16,0-10-8 15,3-25-4-15,1-9 1 16,3-4 0-16,0-24-1 16,4 2 1-16,3-8-4 15,7 14 0-15,3 4-1 16,1 16 0-16,-4 12 0 15,1 10-2-15,-1 9 0 16,0 13 0-16,-4 9 0 16,-2 9 3-16,-5 10 0 15,-3 0 3-15,0 0 1 0,-7 6 1 16,-3-7 0-16,-1 1 2 16,-3-3-3-16,0-7-2 15,0 7 0-15,0-7 1 16,0-5-1-16,0 2 2 15,0-6-7-15,0 0 1 16,3 0-12-16,1 0-3 16,-1 0-13-16,1 0-5 15,3 0-12-15,0 3-5 16,0 6-20 0,3-2-33-16,1-4 35 15</inkml:trace>
  <inkml:trace contextRef="#ctx0" brushRef="#br0" timeOffset="5240.3905">6664 9829 176 0,'14'-60'68'0,"-7"32"-36"0,0-35-33 15,-3 44 12-15,-1-6 4 16,1 6 2-16,-1 1 0 15,-3 8 0-15,0 4-9 16,-3 6-3-16,-1 9 1 0,-3 26-1 16,0-1 0-16,0 4-1 15,-3 15 0-15,-1 10-2 0,4 6-2 16,0 9 1-16,3-2-1 16,4-7 0-16,0-4 2 15,4-5-1-15,3-7-1 16,0-9-4-16,-4-6 0 15,1-10-7-15,0-6-1 16,-4-9-9-16,0-4-1 16,-4 0 4-16,-3-9 6 15,-4-9 2-15,-3-4 2 16,0-8 2-16,-4 2 2 16,-6-10 2-16,3 11 1 15,-1-7 9-15,1 6 7 16,4 3 6-16,3 7 4 15,3-1 2-15,4 1 3 16,7-1-12-16,7-5-5 16,11 5-6-16,3-8 0 15,11 5-2-15,10-3 0 0,4 7-6 16,3 0 1-16,4-1-2 16,-7 1 0-16,-4-4-31 15,-3 10-13-15,-7-6-65 16</inkml:trace>
  <inkml:trace contextRef="#ctx0" brushRef="#br0" timeOffset="6455.7928">7123 10409 148 0,'-4'0'55'0,"4"0"-30"0,0 0-5 0,0 0 19 15</inkml:trace>
  <inkml:trace contextRef="#ctx0" brushRef="#br0" timeOffset="6605.6786">7119 10409 340 0,'4'0'38'15,"-1"0"4"1,1-10-24-16,3 1-4 16,0 0-7-16,0-1 1 15,-4 4-5-15,1-4-2 16,-1 4-7-16,1 3-1 16,-4 3-50-16,0 0-19 15,3 0-35 1</inkml:trace>
  <inkml:trace contextRef="#ctx0" brushRef="#br0" timeOffset="6927.1037">7197 10158 208 0,'-14'-19'77'0,"10"19"-42"0,-3 0-12 0,7 0 26 16,0 0-21-16,0 0-5 16,0 0-10-16,0 0-1 15,0 0-7-15,0 0-1 0,0 0 0 16,4-6 0-16,3 6 0 15,-4-3-20-15,1-4-9 16,-4 7-86 0,3-6-57-16,-3 3 68 15</inkml:trace>
  <inkml:trace contextRef="#ctx0" brushRef="#br0" timeOffset="8802.4347">8188 10123 108 0,'0'-6'41'0,"0"3"-22"0,0 3-7 16,0 0 13-16,0 0-5 15,0 3 10 1,-4 19-6-16,4-3-13 16,0 0 2-16,0 0 1 0,0-4-3 15,0 4-1-15,0 0 2 16,0 6 3-16,0 3-6 16,0 0-3-16,0-3-1 15,0 1-1-15,0-8-2 16,0 1-2-16,-3 0 1 15,3 0-1-15,0-3-27 0,0-1-9 16,0-5-20-16,0-7-7 16,3-3-10-1</inkml:trace>
  <inkml:trace contextRef="#ctx0" brushRef="#br0" timeOffset="9071.0102">8124 9982 124 0,'8'-3'49'0,"-8"-3"-26"0,3 6-12 0,-3 0 15 0,0 0-3 15,0 0-2-15,4-3-9 16,-4-3-5-16,3 6-4 15,4 0-3-15,0 0 3 0,-3 0-4 16,-1 0-2-16,1 0-18 16,-1 0-7-16,4-4-18 15,0 4-37 1,1 0 15-16</inkml:trace>
  <inkml:trace contextRef="#ctx0" brushRef="#br0" timeOffset="9563.9687">8446 10139 128 0,'3'22'49'0,"11"3"-26"0,-7 3-18 0,-3-12 11 15,-4 9-1-15,0-3 1 16,-4 9-2-16,1-2-1 15,-1-11-7-15,4 1 3 0,-3 0 1 16,-1-9-1-16,4 2 0 16,0-9-5-16,0-3-3 15,11-9 4 1,-1-1-5-16,1-5 0 16,3-4 0-16,0-9 2 0,4-7-1 15,-1 1-1-15,1-4 1 16,0 10-1-16,-4-4 0 15,3 11 0-15,-3 5 0 16,1 0 2-16,-5 13-3 16,1 6-2-16,-4 22 2 15,0-6 2-15,0 12-2 16,0 1 0-16,0-1 1 16,0 7 2-16,-3-1-1 15,-1-2 2-15,1-1 0 16,-1-5 1-16,1 5 0 15,3-6 0-15,-4-3-2 16,4-6-2-16,-3-3-19 0,3-7-10 16,0-9-47-1,0-6-36-15,4-7 43 16</inkml:trace>
  <inkml:trace contextRef="#ctx0" brushRef="#br0" timeOffset="9864.0785">9045 9456 136 0,'14'-22'52'0,"-14"15"-28"0,4 7-22 0,-4 0 12 0,0 10-5 16,0 9 2-16,0 6 0 15,-4 22 1-15,4 3-6 16,0 6 3-16,0 4 1 0,4 3-1 15,-1 9 0-15,4 9-3 16,1 1-1-16,-5 2-3 16,4 1-2-16,0-16-2 15,0-6 1-15,0-10-4 16,0-9-1-16,0-10-17 16,-3-12-5-16,-4-6-21 15,0-6-38 1,-4-4 16-16</inkml:trace>
  <inkml:trace contextRef="#ctx0" brushRef="#br0" timeOffset="10838.8237">8876 10255 136 0,'-11'0'52'0,"11"-6"-28"0,0 6-15 0,0 0 16 15,4 0-8-15,3 0-2 16,3 0-4-16,5-3-2 15,2-4-5-15,8 7-5 0,3 0 0 16,0 7-1-16,1-4 0 16,-5 3 2-16,1-3 2 15,-4 7-3-15,4-1-2 16,-4 0-12-16,4 4-5 16,-4-4 4-16,-3-5 4 15,-1 2 5-15,1-6 4 16,3 0 2-16,-3-6 1 0,-4 6-3 15,0 0 2-15,-4 0 1 16,1 0 0-16,-4 6 0 16,4-3 2-16,-1 3-3 15,1-3 0-15,-1-3 3 16,4 0 1-16,1-3 3 16,-1-6 1-16,0-7 14 15,0 7 6-15,4-16-2 16,-4 3-1-16,-4-3-11 15,1 0-3-15,-8-4-4 16,-3 11-1-16,0-1-3 16,-3 3 1-16,-1 7-2 15,-3 2 2-15,-3 14-4 0,-1 2-2 16,1 0 2-16,-1 17 0 16,0-8 1-16,4 11 0 15,0-4-3-15,4 3 2 16,3 0-1-16,3 7 0 15,8-7 2-15,-1-3 2 16,8 3-1-16,3-6-1 16,4 0-2-16,0-3 1 15,-1-10 1-15,1 4 0 16,0-10-7-16,-4-3 0 16,0-9-13-16,4 2-2 15,-4-2 5-15,0-10 5 16,-3 0 7-16,-4 0 3 0,-4 4 2 15,-3-4 0-15,0 3 2 16,-3 7 3-16,-4-1 2 16,0 7 1-16,-4 3-4 15,1 3-3-15,-1 4 2 16,-3 2 0-16,0 10 3 16,4 0 1-16,-1-4 3 15,1 4 1-15,-1 0 1 16,1 0 2-16,3-3-5 15,0-7-3-15,3 0-3 16,4-9 0-16,4 0 2 0,-4-3 4 16,3-3 0-1,1-13 2-15,0 0-2 0,-1-9 2 16,1-3 3-16,3 2 1 16,0-8-8-16,4-4-2 15,-1 13-5-15,-3 3-3 16,4 6 2-16,-4 0 0 15,0 10-2-15,0 2 2 16,1 7-1-16,-1 0 0 16,3 0-9-16,1 0-5 15,0 0-28-15,-4 0-9 16,-4 0-51 0,1 0-26-16,-1 7 66 15</inkml:trace>
  <inkml:trace contextRef="#ctx0" brushRef="#br0" timeOffset="11304.3997">10255 10196 92 0,'4'-26'35'0,"-1"26"-18"0,1 0-20 16,-4 7 30-1,0 2-14-15,0 1 3 16,0 5 2-16,0-2 7 16,3 2 5-16,1 4-3 15,-4 0 1-15,7 12-16 16,0-2 0-16,0-1-1 0,0 6-4 0,0-5-2 16,0-1-5-16,0 3 0 15,0-9 2-15,-3 3 3 16,3-9 7-16,-4-4 4 15,1-5-2-15,3-14 0 16,0-2 0-16,0 0 2 16,0-10-7-16,0-6-1 15,4-13-4-15,-1 0-3 16,5-5 0-16,-1-8 1 16,0 4-3-16,0 13 0 15,0-1-4-15,0 7 1 16,-3 9-7-16,-1 4-1 15,-3 2-17-15,0 7-7 0,0 3-12 16,0-4-5-16,1 7-35 16,2 0-21-1,8 0 54-15</inkml:trace>
  <inkml:trace contextRef="#ctx0" brushRef="#br0" timeOffset="11847.4215">10777 10161 64 0,'0'6'27'0,"4"-6"-14"0,-4 10 0 16,0-10 14-16,0 0 7 15,3-7 6-15,-3 4-1 0,0-3 0 16,0-3-10-16,0-1-5 16,-3 7-14-16,-1-3 0 0,1 3 3 15,-8-4-5-15,1 14 0 16,-4 2-4-16,-1 4-3 15,-6 12 0-15,-3 3-1 16,2-3 0-16,1 3 2 16,4 13-3-16,3-10-2 15,3-6 2-15,4 4 0 16,7-14 1-16,7 4 0 16,4-9 0-16,3-10 2 15,3 0 8-15,1-10 5 16,0 1-1-16,-1-7 2 15,-3-3-7-15,0-6-1 0,-7 3-4 16,1-3-1-16,-5 6-1 16,1 1-2-16,-4 2 1 15,0 6-1-15,0 4-3 16,-4 6 0-16,1 6-1 16,3 4 3-16,-4 6-2 15,4-4 1-15,0 10 2 16,0 0 0-16,4 3 0 15,3 3 2-15,0-3-3 16,0-6 0-16,0 6 1 16,3-6 0-16,-3-3-14 15,7-4-3-15,-3-2-18 16,0-1-7-16,3-3-55 16,3-6 1-1</inkml:trace>
  <inkml:trace contextRef="#ctx0" brushRef="#br0" timeOffset="12115.6278">11042 10152 148 0,'28'-107'57'0,"-14"60"-30"0,11-25-16 0,-4 37 15 15,-3-12-12-15,-4-12-5 16,-4 2 2-16,1 7 3 16,-4 13-7-16,-3 8 7 0,-4 7 3 15,-4 19-9-15,-3 6-2 16,0 22 2-16,-4 10 3 15,1 9 0-15,-1 3 3 0,4 6-1 16,4 10 2-16,-1 6-6 16,4 3-3-1,4 10-3-15,-1-1 0 0,8-12 0 16,-1 3 1-16,-3 0-22 16,0 0-8-16,1-3-42 15,-5-6-17-15,4-10-12 16</inkml:trace>
  <inkml:trace contextRef="#ctx0" brushRef="#br0" timeOffset="13105.6007">11998 10277 84 0,'4'0'33'0,"-1"0"-18"0,1-9 4 0,-1 9 16 0,1-3-6 16,-4-4-2-16,0 7 2 15,0-9 2-15,0 6-17 16,0-4 3-16,-4-2 1 0,1 9-6 16,-4 0 1-16,-1 3-6 15,1 10-2-15,-3-1 0 16,-4 7-1-16,-4 6-2 15,4 3 1-15,0-3-2 16,3 4-1-16,4-4-2 16,0-6 1-16,4-1-1 15,10-8 0-15,3-1 4 16,4-2 1-16,8-14 1 16,-1 4 2-16,3-13 6 15,1-2 4-15,-4-1 3 0,0-6 3 16,-10 6-3-16,-4-6-2 15,-7-3-7-15,-3-1-4 16,-8 11-3-16,0-1-3 16,-6-3-2-16,3 12 1 15,3 7-10-15,0 6-41 16,8 7-9 0,3-4-58-1,11 3-34-15,6-2 72 16</inkml:trace>
  <inkml:trace contextRef="#ctx0" brushRef="#br0" timeOffset="13826.11">12573 10080 140 0,'7'-19'55'0,"-3"0"-30"16,3-9-3-16,-4 12 20 0,1 0-7 16,-1-12-3-16,1 0-12 15,-4-7-2-15,0-9-11 16,-4-3 7-16,-3 7 5 0,0 2-4 15,0 13 2-15,-4 6-10 16,1 10-2-16,-4 28-8 16,0 6 0-1,-7 12 1-15,-1 7-1 16,5-6 1-16,3 6 2 16,7 6 0-16,-1-3 2 15,8 6 1-15,4-3-4 16,3 4-1-16,0-14-2 0,0 4 3 15,4 0-7-15,-1 0-2 16,1-6-21-16,-4-4-7 16,0-9-10-16,0 4-2 15,-3-11-15 1,-4-2-28-16,0-6 28 16</inkml:trace>
  <inkml:trace contextRef="#ctx0" brushRef="#br0" timeOffset="14044.8708">12305 10302 132 0,'-18'-16'52'0,"15"13"-28"0,-1-3 0 0,8 6 24 0,-1-3-13 16,8-3-5-16,3-4-6 16,7 7-1-16,7-3-13 15,1 6-8-15,2 6-2 0,1-3-2 16,7 4 0-16,0-4-9 15,-1 6-3-15,1-3-24 16,4 4-10-16,-5-1-44 16</inkml:trace>
  <inkml:trace contextRef="#ctx0" brushRef="#br0" timeOffset="14584.6092">13240 10196 140 0,'3'-19'55'0,"1"19"-30"0,-4 0-29 16,0 9 52-1,0 10-15-15,0 0-9 16,-4-4-6-16,1 11-12 15,-1-8 0-15,1 11 1 0,-1-1-3 0,1-3-3 16,-1-6 0-16,1 0 1 16,-1-4-10-16,4 1-2 15,0-7-37-15,0-6-14 16</inkml:trace>
  <inkml:trace contextRef="#ctx0" brushRef="#br0" timeOffset="15196.5436">13152 10007 140 0,'-4'-6'55'0,"4"6"-30"0,4 0-14 0,-4 0 15 0,7 0-10 15,3 0-2-15,1 0-8 16,3 0-4-16,0 0-1 15,0 0-4-15,4 6 2 0,3-6-1 16,-3 7 0-16,-4-4-5 16,0 3 0-16,0-3-8 15,0 7-3-15,0-1 3 16,0-3 1-16,-3 4 9 16,3-1 2-16,-3 1 7 15,-1-1 2-15,-3 10 11 16,0 6 4-16,-3-6-3 15,-1 6 0-15,-3 3-6 16,0-3-2-16,0 3-6 16,0-3-1-16,-3-6-1 15,3 0 1-15,0 0-2 0,0-4 2 16,3 1-2-16,1-6-1 16,3-17 5-1,3 4-3-15,1-6-1 16,7-7 0-16,-4 0 1 15,3-6-1-15,1-12 2 16,3-1-2-16,-3 10-1 16,-1 3 3-16,-2 0 0 15,-5 13-1-15,1 0-2 16,-4 6 3-16,0 6 0 16,-4 12 1-16,-3 4 2 15,4 0-1-15,-4 0 2 0,3 6-4 16,1 0-2-16,0 3 0 15,3 0 1-15,0-3 1 16,0 4 1-16,0-10-18 16,3 2-5-16,1-8-46 15,-1 6-58 1,8-10 26-16</inkml:trace>
  <inkml:trace contextRef="#ctx0" brushRef="#br0" timeOffset="15883.9496">14182 10268 160 0,'-11'-19'63'0,"4"9"-34"0,0-5-27 0,3 2 14 0,1-2-8 16,-4-4 0-16,0 9 2 16,-4 1 1-16,1 3-5 15,-4 3-2-15,3 6 2 0,-3 6-3 16,-4 7-2-16,1-1 0 15,-5 7 1-15,1-3 1 16,-3 6 1-16,2 0-5 16,1 10-1-16,7-7-2 15,0-3 3-15,14-3 0 16,4-6 3-16,10 3 5 16,7-10 4-16,7 0 5 15,4-9 2-15,3-18 2 16,4-1 0-16,3-9 0 15,1-7 2-15,-1-9-8 16,0-9-1-16,1-10-5 16,-8 0-3-16,-7-6-2 15,-7-3 0-15,-3-12-2 0,-8 5-1 16,-3 10 1-16,-7 13-1 16,-3 12 2-16,-8 9 1 15,1 17-6-15,-4 11 0 16,0 14 1-16,-1 11 1 15,1 11 1-15,0 5 2 16,0 19-3-16,4-9-2 16,2 10-1-16,5 8 0 15,3 11 3-15,3-1 0 16,5-3-4-16,-1 3-1 16,0-10-8-16,3 1-2 15,-3-10-18-15,4-5-7 16,-1-5-21-16,1-2-6 15,3-13-19-15</inkml:trace>
  <inkml:trace contextRef="#ctx0" brushRef="#br0" timeOffset="16161.8798">14700 10224 144 0,'-10'6'55'0,"6"-3"-30"0,-3 13-16 0,4-10 14 16,-1 4-2-16,1 2-1 15,-1-3 1-15,0 7-1 16,4 9-11-16,0-6-1 0,-3 0 2 16,3 6-4-16,0-6-1 15,0-4-2-15,0-2-3 16,0-4-15-16,0 1-7 15,3-4-31-15,1-6-14 16,3 0-11 0</inkml:trace>
  <inkml:trace contextRef="#ctx0" brushRef="#br0" timeOffset="16321.6281">14736 9992 120 0,'-8'0'46'0,"8"6"-24"0,-3-6-24 16,3 0 11-16,0 0-6 16,3 3-2-16,5 3-14 15,-1-6-6-15,3 0-32 16,1 0-13-16</inkml:trace>
  <inkml:trace contextRef="#ctx0" brushRef="#br0" timeOffset="16741.0523">15152 10221 92 0,'3'-16'35'0,"-3"13"-18"0,0-22 6 0,0 15 21 15,0 1-4-15,0-7 1 16,0 7-8-16,-7-1 0 16,0 1-19-16,0 0 1 0,-3 2 1 15,-5 7-4-15,1 10-2 16,-3 5-3-16,-1 4 0 16,0 0-4-16,1 6-2 15,-4 3 0-15,10-3 1 0,4 4-3 16,3-4-2-1,4 3 2-15,8-3 2 16,6 3-2-16,3-9 0 0,4 3 1 16,4-9 0-16,0 2 0 15,-4-5 2-15,0-7-3 16,-3 3 0-16,-1-6-26 16,-2 0-11-16,-1-6-54 15,0-4-43 1,3-2 49-16</inkml:trace>
  <inkml:trace contextRef="#ctx0" brushRef="#br0" timeOffset="17159.7979">15328 10399 72 0,'7'0'27'0,"0"-15"-14"0,0 21 4 0,-3-12 16 16,3 6-6-16,0 6-1 16,0-3 5-16,4-6 4 15,3-3-1-15,3 3 2 16,5-7-20-16,-5-6 4 0,4 1 1 16,1-7 0-16,-5-13-1 15,1 1-8-15,-4-1-5 16,-3 4-7-16,-4-3 0 0,-4 2 0 15,1 4 0 1,-4 9 0-16,-4 3 2 0,-3 13-3 16,-7 3 0-16,-11 10 1 15,4 5 0-15,-4 17 0 16,4 2 0-16,4 1-3 16,2 2 0-16,8-5-1 15,4-1 3-15,3 4 0 16,10-7 1-16,8-3-18 15,0-6-8-15,3-4-35 16,0 1-13-16,0-3-22 16</inkml:trace>
  <inkml:trace contextRef="#ctx0" brushRef="#br0" timeOffset="17688.9759">16044 10042 116 0,'-17'3'44'0,"3"-3"-24"0,-8 6 1 0,15-6 17 0,0 3-3 16,-3 4 2-16,-1 2-19 15,1-3-8-15,-1-2-6 16,0 5-4-16,1 0 1 0,3-2-1 16,3 11-3-1,4 1 2-15,7 0 3 16,0 3 1-16,4-3 1 16,7 0 0-16,3-1 0 15,3 1 0-15,1 0 2 16,0 6 1-16,0 3-3 15,-1-3-3-15,-3 1 0 16,-3-4-1-16,-4 9 4 16,4-3 5-16,-4 0 6 15,-7-3 3-15,-4 0 4 16,-3-3 3-16,-3-6-9 16,-4-6-4-16,-4-1-1 0,-3 0 0 15,-3-2-5-15,-12-7-2 16,-2-7-4-16,-1-2-1 15,0 0-4-15,4-1-1 16,0 4-19-16,3-4-9 16,7 7-35-16,4-3-14 15,11-3-24 1</inkml:trace>
  <inkml:trace contextRef="#ctx0" brushRef="#br0" timeOffset="20732.0937">8213 11133 72 0,'0'0'27'0,"0"6"-14"0,0-6-2 15,0 0 10-15,0 0 6 16,3 4 6-16,1 5-7 16,-1-3-1-16,1 13-5 15,-1 9-3-15,1-6-9 16,-1 0 1-16,1-3 2 0,-4 6-2 0,3-6 0 15,1 6-5 1,-1-6-3-16,1 9 0 0,0-3-1 16,3-6 0-16,0-3 0 15,0 2-3-15,0-8 2 16,0 6-17-16,0-7-8 16,0 0-24-1,-4-6-48-15,1 4 15 16</inkml:trace>
  <inkml:trace contextRef="#ctx0" brushRef="#br0" timeOffset="20992.9034">8308 11042 176 0,'-7'-6'66'0,"3"6"-36"0,1-9-20 16,3 9 17-16,0-4-9 15,0-2-3-15,3-3-11 16,-3 9-4-16,4-3-1 16,-1-4-2-16,1 7-1 0,-4 0-30 15,0 0-15-15,3 7-35 16</inkml:trace>
  <inkml:trace contextRef="#ctx0" brushRef="#br0" timeOffset="21647.8583">8682 11177 120 0,'0'0'46'0,"0"0"-24"0,3 6-26 0,-3 7 30 15,0 3-8-15,0 2 3 16,4 1 0-16,-4 0-12 15,0 6-1-15,0-6 2 0,3-3-6 16,-3 2 0-16,0-2 0 16,0-3 0-16,4-4-2 15,-4-3-2-15,4-3 3 16,-4 4 0-16,0-7-1 16,3-7 1-16,-3 4 0 15,4-3 3-15,-4 3-3 16,3-13-2-16,-3 4 4 15,4-23 4-15,-1 1-5 16,1-1 0-16,3-2 0 16,0 2 0-16,3 1-2 0,1 5-2 15,3 11-2-15,0-1-1 16,0 3 2-16,-3 7 0 16,-1 2 1-16,1 7 0 15,0 7 0-15,-1 2 0 16,-3 0 2-16,0 10 1 15,4-3-1-15,-4 12 1 16,0 7 2-16,0 2 2 16,0-5-3-16,0-1-1 15,0 0-1-15,0-9 1 16,0 3-4-16,-3 4 0 16,-1-14 3-16,1 4 3 15,3-9-4-15,0-1-3 0,0-3-50 16,0-6-18-1,4-6-49 1,-1 3 27-16</inkml:trace>
  <inkml:trace contextRef="#ctx0" brushRef="#br0" timeOffset="22939.508">9306 10776 132 0,'4'-10'49'0,"-1"7"-26"0,4 3-20 0,-3 0 12 15,3 3 0-15,0 4 0 16,0 2-3-16,0 3 0 16,-3 4-7-16,-1 0 4 0,1 6 3 15,-4 3-2-15,0 0 2 16,0 3-5-16,0 7 1 15,0 2-3-15,3 1 2 16,4 6-6-16,0 9-3 16,4-9 1-16,0 6 2 15,-1-9 0-15,1-10 2 16,-1-2-4-16,1-11-2 0,-4 1-7 16,0-9-4-16,-7-1-3 15,0-9-3-15,-4-3-2 16,-3-3 1-16,-3-4 5 15,-4 1 2-15,-4-4 2 16,-3-9 2-16,0-6 6 16,0 3 2-16,-1 6 4 15,1 7 3-15,0-4 7 16,3 7 4-16,1 2 5 16,3-2 2-16,7-1-8 15,7 10-4-15,7-3-4 16,3-3 0-16,4 6-6 15,0 0-1-15,4 0 0 16,3 0 2-16,4 0-1 16,0 6 2-16,-1-3-4 0,1-3 0 15,0 7-1-15,-4-4 0 16,4 6 4-16,-4-9 3 16,-4 0-2-16,1 0 0 15,-4 7-3-15,0-7-1 16,-3 3 1-16,-1 3 2 15,1-6-3-15,0 0-2 16,-1-9 8 0,1 9-3-16,-4-7 2 15,3-2-2-15,1-1-2 16,0 1 1-16,3-7 1 16,-4 7 1-16,1-4 1 15,-1-2 2-15,-2 2 3 16,-5-2 0-16,-3-1 2 0,-3 6-4 15,-1 1 1-15,-3 0-5 16,0-1 0-16,-4 10-1 16,1 0 1-16,-4 0-2 15,-1 10-1-15,5 5 1 16,-1-2-1-16,4 6-3 16,0 3 0-16,4 0 4 15,-1 9 1-15,4 0-3 16,7-6 1-16,0-6 0 15,7 6 2-15,0-6-1 16,4-3-1-16,3-4-2 16,0-5 1-16,1-7 1 15,-5 0 2-15,1 0-1 16,-4-7-1-16,0 4-10 0,0-13-6 16,0-2-8-16,-3-1-2 15,0-6-2-15,-1 6 2 16,-3 0 6-16,0-6 4 15,-3 9 8-15,-1 7 4 16,1 0 9-16,-4 5 7 16,0 4 5-16,-4 4 2 15,1 5-2-15,-1 13 2 16,1 9-8-16,3-6-4 16,0 4 0-16,0 2 2 15,0-9-4-15,3 3-3 0,1-6 3 16,-1-4 1-1,1-2 9-15,3-7 2 0,0-6-13 16,0 0-4-16,4-9 8 16,-1-7 3-16,1-12-4 15,-1-7-4-15,4 1-2 16,1-4-1-16,-1-6 0 16,3 10 0-16,4 6 0 15,-3 0 0-15,0 12-3 16,-1-3 2-16,-3 10-1 15,1 2 0-15,-1 4-3 16,0 3-1-16,-7 3-15 16,3 4-6-16,-3-7-26 15,1 6-9-15,-1-3-22 16</inkml:trace>
  <inkml:trace contextRef="#ctx0" brushRef="#br0" timeOffset="23404.4291">10351 11008 80 0,'-4'-3'30'0,"4"-4"-16"0,-4 7-8 0,4 0 9 15,0 0 3-15,0 0 1 0,0 0 5 16,0 10 2-16,0-4 2 15,0 3 0-15,-3 4-7 16,3 3 0-16,0 2-12 16,0 1 1-16,0 13 3 0,0-1-3 15,0 3 0-15,3 1-9 16,1-7 0-16,3-3 1 16,0-6 1-16,0-3-1 15,0-4 1-15,-3-5 0 16,3-7 1-16,0 0 0 15,-4 0 0-15,1-7-2 16,3-12 1-16,0-6 0 16,0 3 1-16,0-12-2 15,4-1-2-15,3 1-2 16,3 3 1-16,1-1 1 16,-4 10 2-16,0 0-3 0,-3 10-2 15,-1-4-5-15,-2 7-2 16,-5 6-17-16,1-4-8 15,-4 7-10-15,0 0-2 16,0 0-32 0</inkml:trace>
  <inkml:trace contextRef="#ctx0" brushRef="#br0" timeOffset="23976.8645">10693 11052 84 0,'3'-10'33'0,"1"4"-18"0,-1-3-5 16,1 9 14-16,-4-4-7 15,0-2-2-15,0 3-2 16,0-3-1-16,0 6 0 16,-4-3 0-16,4 3-6 15,-3 0 3-15,-4 3 1 0,-4 6-5 16,1 7-1-16,-5 3 2 15,5-1 1-15,-4 8-3 16,3 11-3-16,4-2 2 16,4 2 0-16,6-12-1 15,4 4-2-15,0-4 1 16,4-10 1-16,-1-2-1 0,4-7-1 16,1-6 9-1,2-6 6-15,1-13 2 0,-4 0-1 16,-3-6-4-16,-1-3-2 15,-3 0-6-15,0-4-3 16,-3 4 0-16,-1 0 1 16,-3 3-1-16,0 6-1 15,0 3-2-15,0 7 1 16,0 0-4-16,0 9 1 16,0 0 0-16,4 6 2 15,-1 3 1-15,4 7 1 16,-3-4 0-16,-1 7 0 15,8 3 0-15,-4 0 0 16,0 6-3-16,4 4 2 0,-1-4-1 16,1-9 0-16,0-4-16 15,-1-2-8-15,1-7-17 16,-1 4-6-16,1-10-23 16,3-16-13-1,0-3 39-15</inkml:trace>
  <inkml:trace contextRef="#ctx0" brushRef="#br0" timeOffset="24214.4348">11105 10732 160 0,'0'-35'63'0,"4"35"-34"0,-4 0-27 0,0 0 12 16,0 16-9-16,0 0-1 15,0-4 0-15,11 13 2 16,-11 0-3-16,3 4 7 0,-3 8 5 15,4-2 6-15,-1 2 2 16,1 14-6-16,-1 2-2 16,4 3-7-16,0-2-3 15,0 8-2-15,0-8-3 16,4-11-4-16,0 8-2 16,-1-14-37-16,1 1-14 15</inkml:trace>
  <inkml:trace contextRef="#ctx0" brushRef="#br0" timeOffset="25193.4939">12164 11139 116 0,'3'-9'46'0,"1"3"-24"0,-4-4-8 0,0 10 17 16,0-9-2-16,0 3 3 15,0 3-9-15,0-4-4 16,-4-2-11-16,1-1 1 0,-4 7 2 15,0-3 0-15,-4 6 3 16,-3 0-5-16,-4 0-3 16,1 9-6-16,-1 7-2 15,0-3 3-15,-3 2 3 16,4 14-3-16,-1 2-1 16,7 0-2-16,4-6 0 15,4 4 4-15,-1-11 1 16,8 4-4-16,3-9-1 15,7 3 1-15,4-1 2 16,6-12 0-16,5 4-1 16,-5-7 3-16,4-7 2 15,-6-2 4-15,2-10 5 0,-6-6 1 16,-4 0 3-16,-7 6-8 16,-7-9-3-16,-3 9-4 15,-4-6-3-15,-4 6 1 16,0 4-1-16,-3-4-5 15,0 9 1-15,4 7-9 16,-1-3-4-16,4 0-22 16,3 6-8-16,4 0-19 15,7 0-9-15,1 0-6 16</inkml:trace>
  <inkml:trace contextRef="#ctx0" brushRef="#br0" timeOffset="25627.2707">12629 11023 148 0,'18'-18'55'0,"-7"8"-30"0,-1-5-10 0,-3 8 18 16,0-12-14-16,0 7-5 15,-3-10-1-15,-4 3 2 16,-4 0-8-16,1 0 5 0,-8 4 1 15,1 5 0-15,-1 1 0 16,-3 9-7-16,0 0-2 16,0 0-2-16,0 6 1 15,0-3-2-15,3 7-1 0,0-4 1 16,4 3-1-16,0 7-3 16,4 6 0-16,3-3 2 15,0 6 0 1,3 3 1-16,4 13 0 0,4 6 0 15,0 6 0-15,-1 7 0 16,1-4 0-16,-4-2-5 16,0-10 1-16,0-1-3 15,-4-8 2-15,1-13-4 16,-4-3-1-16,0-4-13 16,0-5-3-16,0-10-17 15,-4-3-8-15,1-7-14 16,-4-5-16-16,-4-4 37 15</inkml:trace>
  <inkml:trace contextRef="#ctx0" brushRef="#br0" timeOffset="25849.7913">12383 11121 160 0,'-8'0'60'0,"8"0"-32"0,0 0-4 0,0 0 24 15,0 0-17-15,8 0-5 16,-1 0-10-16,7 0-2 15,3 0-8-15,4 0-2 0,1 0 0 16,2 0-2-16,5 3 1 16,-1-3-7-16,0 6 1 15,-3-3-19-15,-1 7-6 0,-2-4-23 16,-5-3-10 0,1-3-25-16</inkml:trace>
  <inkml:trace contextRef="#ctx0" brushRef="#br0" timeOffset="26843.3065">13286 11067 96 0,'0'-9'35'0,"3"3"-18"0,1 6 6 0,-1-7 18 16,1 4-2-16,3-3 0 15,0 3-11-15,0-3-3 0,0-4-14 16,0 10-4-16,0 0-1 0,0 0-3 16,0 10 0-16,0 8 3 15,0 7 1-15,4 10-1 16,-1 9-1-16,1 0-1 15,0 0 2-15,-1-7-1 16,1-9 0-16,3-2-1 16,-4-8 2-16,1 1 3 15,0-9 5-15,3-10-4 16,-4 0 0-16,4-10 0 16,-3-2 1-16,0-13-3 15,-1-10-3-15,1 1-2 16,-1-4 0-16,1 0-2 15,0-2-1-15,-1 8-4 16,1-2 0-16,3 2 0 0,0 4-1 16,-3 0-16-16,-1 12-7 15,-3-3-25-15,0 10-9 16,0 0-24 0,0 9-31-16,0 0 43 15</inkml:trace>
  <inkml:trace contextRef="#ctx0" brushRef="#br0" timeOffset="27758.1542">13959 11052 96 0,'11'-10'38'0,"-4"4"-20"0,0-3-6 15,-3 9 16-15,-1-10-5 16,1 7-1-16,-1-3-1 15,1-4-1-15,-4 1-11 16,0 0 3-16,0 2 2 0,-4 7-3 16,1 0-1-16,-4 7-4 15,-4-4-1-15,0 12-6 16,-3 4 1-16,0 6 2 16,-3 3 3-16,-1 7-4 15,7 3-1-15,1-4 0 16,10 1 2-16,0-7-1 15,3-9 2-15,4-4-2 16,0-5 2-16,8-1-2 0,-5-9-1 16,1-3 3-16,-1-13 2 15,1 1 0-15,-1-7 0 16,5-3-3-16,-5-1-2 16,1-2 1-16,-1 3-1 15,-3-3-3-15,8 9 2 16,-5 0 1-16,-3 4-3 15,-7 5 2 1,0 4 1-16,0 3 0 16,-3 6 0-16,3 3 2 15,0 4-3-15,0-1 0 16,-4 10-1-16,4-3 0 16,0 12 0-16,0 0 0 15,4 6 4-15,-1 1 1 0,4-1-4 16,0-5-1-16,0-4-10 15,4-6-5-15,-1-10-7 16,1 0 0-16,0-2-3 16,3-14 0-16,0-2-3 15,4-10-8 1,-1-9 14-16,1-3 2 16,-1-7 4-16,1 0 6 15,0-2 3-15,-1 2 0 16,1-9 3-16,0-3 2 15,-1 6 2-15,-3 6 12 16,-3 4 6-16,3-1 14 16,-3 16 8-16,-1 1-3 0,-3 2 2 15,0 3-12-15,-3 7 3 16,-8 6-7 0,1 6-11-16,-1 7-6 15,1 3-1-15,-1 9 0 0,4 3 3 16,0 0-1-16,-7 13 2 15,4-3 0-15,-1 15 3 16,1 3-5-16,-1-2-1 16,1-1-4-16,3-3-1 15,3-12 1-15,1-4 2 16,-1-6-10-16,8-9-2 16,-1-9-17-16,1-4-8 15,-1-6-12 1,1-6-46-16,-4-4 14 0,4-2 37 15,-4-4 23-15</inkml:trace>
  <inkml:trace contextRef="#ctx0" brushRef="#br0" timeOffset="28299.2351">14573 10980 104 0,'0'-7'38'0,"0"7"-20"0,0 0-6 15,0 0 16-15,0 0-7 16,0 7 0-16,0 2-3 0,0 0-2 16,-3 10-8-16,-1 0 1 0,1 6 2 15,-1 10-2-15,1 2 2 16,-1-2-4-16,4 2 1 16,0-2-3-16,4-7 0 15,-1-6-1-15,15-10 0 16,-1-2 0-1,1-4 0-15,0-6 2 16,-4-6-3-16,0-7-2 16,0-12 2-16,0 6 2 15,0-6 0-15,-3-3 0 16,-1-6-6-16,1-1 1 16,0 7 0-16,-1 9 2 15,1 0-3-15,-4 4-2 0,0 5-1 16,0 10 3-16,-7 0 0 15,3 3 3-15,-3 13-3 16,0 3 0-16,0 0-1 16,0 12-2-16,0 0 3 15,4 10 2-15,0-13 0 16,-1 1-1-16,4-4 1 16,0 0 1-16,4-13-1 15,-1 4-1-15,4 0 1 16,-7-13-1-16,1 6-9 15,2-9-2-15,1 0-25 16,-4-9-11-16,0 6-38 16,7-7-20-1,0-5 51-15</inkml:trace>
  <inkml:trace contextRef="#ctx0" brushRef="#br0" timeOffset="28734.7984">15025 11309 48 0,'0'3'19'0,"0"-6"-10"0,7 6 16 0,0-3 14 16,0 0 3-16,0 0-1 0,0 0 0 15,0-3-1 1,4-4 0-16,3-5 2 0,3-10-23 15,1 0-4-15,0-3-3 0,-4-3-5 16,0-4 1-16,-3 4-5 16,-1 0 0-16,-3 3-1 15,-3-3 1-15,-4 3-2 16,0 6-1-16,-4 6 1 16,1 1-1-16,-4 9-3 15,0 6 2-15,-8 3 1 16,5 10 0-16,3 2-3 15,0 4 2-15,7 10-1 16,3 5 0-16,4 1 0 16,4-4 0-16,0 1 2 15,3-7 0-15,0-3-3 16,3-6 0-16,1-10-20 0,0 1-8 16,-1-4-28-16,1-6-13 15,0-6-16 1</inkml:trace>
  <inkml:trace contextRef="#ctx0" brushRef="#br0" timeOffset="29219.9615">15603 10980 108 0,'0'-7'41'0,"0"7"-22"0,-3 0-9 0,3 0 14 0,-4 0 0 15,-3 7 1-15,-3-7-1 16,-1 3 2-16,1 3-14 16,-8 0 6-16,0-3 3 0,1 4-7 15,-1-4-1-15,4 6-7 16,3-3-2-16,4-2-4 16,4 5-3-16,6-3 2 15,8-3 0-15,-1 10-2 16,8-4 2-16,0 1 1 15,3-1 2-15,0 1 3 16,7-1 4-16,-3 0-2 16,3 1 1-16,-3 5-5 15,-4 4-2-15,-3 6 2 16,-1 4 0-16,-3-4-1 0,0-3-2 16,-3-4 9-16,-4 4 4 15,-3-9 5-15,-4 3 3 16,-4 2 0-16,-6-8 2 15,-8 5-7-15,-7-5-1 16,1-7-9-16,-1 3-4 16,-3-6-10-16,3-6-3 15,0 3-23-15,8-7-8 16,2 1-35-16,8-7-16 16,4 7-15-1</inkml:trace>
  <inkml:trace contextRef="#ctx0" brushRef="#br0" timeOffset="34363.6282">17346 10133 96 0,'0'-25'38'0,"0"22"-20"0,4-4-8 0,-4 7 12 15,0 0-4-15,0 0 2 16,0 0 0-16,0 0 2 16,0 0-1-16,0 0-1 15,-7 7-10-15,0-4 0 0,3 3 3 16,0-3-1-16,1 10 1 15,-1-4-5-15,-3 13-3 16,4 3 0 0,-4 3-1-16,3-3 0 15,1 4 0-15,-1 5 0 16,1-6-2-16,6-3-2 16,1 4 7-16,6-4 3 15,1-6-3-15,-1 6-2 16,1-6 0-16,0-1 1 0,-1 1-1 15,1-3 0-15,-1-1-3 16,1-5-2-16,0-1 1 16,-1-6 1-16,1-3-1 15,-4 0 2-15,0 0-9 16,0-9-1-16,0 6-34 16,-4-7-15-16,1 1-44 15,-4-3-30 1</inkml:trace>
  <inkml:trace contextRef="#ctx0" brushRef="#br0" timeOffset="34673.2238">17434 9945 140 0,'4'-16'55'0,"-1"13"-30"0,4-3-21 0,-3 6 13 15,-1 0-2-15,1 0 12 16,0-4-3 0,-4-2-13-16,0 6-4 0,0 0-1 15,0 0-5-15,0 0-1 16,7 0 2-16,0 0 1 0,0 0-17 15,0-3-5-15,0 3-53 16,0-6-38 0,0 6 40-16</inkml:trace>
  <inkml:trace contextRef="#ctx0" brushRef="#br0" timeOffset="35672.4632">18172 10026 128 0,'14'-9'49'0,"-14"6"-26"0,-11-4-14 0,8 7 14 16,-1 0 2-16,-3-6 2 0,0 3-8 15,0 3-4-15,0-6-8 16,0 6-1-16,0-3 1 0,-4 3-3 16,1 3-1-16,-5-3 3 15,1 6 3-15,-3 3-2 16,-1 1 1-16,0-1-1 16,1 1 3-16,-1-1-5 15,1 7-3-15,2 9-1 16,1 3 1-16,4 0-3 15,-1 7 0-15,1-7-1 16,2 0 0-16,5 4 2 16,-1-4 2-16,4 6-1 15,7-12-1-15,4 0 1 16,7-9 1-16,3 2 3 0,7-5 2 16,0-1-3-16,-3-3-1 15,3-2-1-15,0-4-2 16,-3 0 1-16,-4 6-1 15,0-6-20-15,-3 0-9 16,-4 0-25-16,-3-6-9 16,-4 6-23-1</inkml:trace>
  <inkml:trace contextRef="#ctx0" brushRef="#br0" timeOffset="36019.059">17889 10255 116 0,'-7'0'46'0,"7"-6"-24"0,0 12-13 15,0-6 14-15,0 0 4 16,0 0 4-16,0 0-9 15,0 0-2-15,0 0-12 16,7 0 1-16,0 0 4 0,4 0-1 16,3 0 1-16,4 3-3 15,3-3-1-15,0 7-5 0,0-4-1 16,0-3-3 0,1 0-1-16,-5 0 3 0,1 0 1 15,-4-3-28-15,0-4-10 16,-3 7-150-1,3-3 97 1</inkml:trace>
  <inkml:trace contextRef="#ctx0" brushRef="#br0" timeOffset="37531.9456">18927 9832 76 0,'-4'-3'30'0,"8"3"-16"0,-4 0 1 0,0 0 13 15,0 0 2-15,-4 0 2 16,0-10 2-16,1 4 2 16,-4 3-14-16,0-3-5 15,0-4-10-15,-7 7-3 0,0-3 2 16,-1 3-3-16,-2-4 0 15,-1 7-1-15,-7 0 1 16,4-6 0-16,0 6 1 0,4-3-5 16,-1 3-1-16,4 0 3 15,0 0 1-15,3-6 0 16,0 6-2-16,4 0 1 16,0-3 1-16,0 3-1 15,4 0-1-15,-1 0-2 16,1 0 1-16,-1 0 1 15,1 0 0-15,-1 0 0 16,4 0 2-16,0 0-3 16,0 0 0-16,0 0-1 15,0 0-2-15,4 3 3 16,-1 3 0-16,1-3 1 16,-1 3 2-16,1 4-1 15,-1-1 2-15,1 7-4 0,-1 3-2 16,1 6 6-16,-1-3 3 15,-3 12 1-15,0 1 1 16,0 9-4-16,-3 12-3 16,-1-3 0-16,1 10-1 15,-1 0 0-15,1-4 0 16,-1-2 0-16,1-4 2 16,-1 0-1-16,1 1-1 15,-1-1 1-15,1-9 1 16,-1-6-1-16,4 2 2 15,0-11-4-15,0-11 0 16,0 1 3-16,0-9 1 16,4-4 1-16,3 0 2 15,0-6-1-15,0 0 0 0,7-12-3 16,-4 12 1-16,5-4-2 16,-1-2-1-1,0-3 1-15,0 9-1 0,-3 0 0 16,3 6 0-16,0-6 0 15,0 0 0-15,0 0 0 16,0 3 0-16,0-3-3 16,4 6 2-16,-4-6 1 15,4 10 0-15,-4-4 0 16,0-3 2-16,0 4-1 16,-4-4 2-16,1-3-2 15,0 6-1-15,-4-6-2 16,0 0 1-16,-7 0-30 0,3 0-14 15,1-6-61 1,-1 6-31-16,4-3 67 16</inkml:trace>
  <inkml:trace contextRef="#ctx0" brushRef="#br0" timeOffset="38267.4989">19308 10061 132 0,'7'-16'49'0,"-7"13"-26"0,3-7-14 0,1 4 16 15,-1 6-5-15,-3-3 0 16,0-3-9-16,0 6-4 16,-3 0-4-16,-4 9 0 15,0 1-2-15,-8-1 2 16,5 0 2-16,-8 7 4 16,1-6 2-16,-1 8 1 15,0 14-4-15,1-4-3 16,3 0 0-16,-1 0-1 15,5 4 0-15,3 5 0 16,3 1-5-16,4-10 1 16,4-3 0-16,3 0 2 15,7-6 8-15,7-3 3 16,4-7 2-16,0-6 1 0,-1-3 3 16,4 0 0-16,-3-9-2 15,0-10 0-15,0 0 2 16,-4-6 0-16,0-3-4 15,-7-6-1-15,0-10-4 16,-7 0 1-16,-3-3-4 16,-8 3-2-16,-3 0-5 15,-4 9-2-15,1 7 1 16,-4 3 2-16,0 6-2 16,0 10-2-16,-1 0-12 15,1-1-5-15,4 10-29 16,-1 10-13-16,4-1-23 15,4 0-10-15,6 10-3 16</inkml:trace>
  <inkml:trace contextRef="#ctx0" brushRef="#br0" timeOffset="38645.2083">19622 10346 116 0,'0'3'44'0,"0"3"-24"0,0 20-4 16,0-14 16-16,0-2 2 16,0 5 5-16,-4 1-9 15,0-4-1-15,-3 7-16 16,0 6 1-16,0-6 0 0,0 6-7 16,0-6-2-16,0 0-5 15,0-3-1-15,4-1-4 16,-1-5 1-16,0-7-44 15,4 6-21-15,0-9-28 16</inkml:trace>
  <inkml:trace contextRef="#ctx0" brushRef="#br0" timeOffset="41329.4537">20101 10130 108 0,'0'-7'44'0,"0"7"-24"0,4 0-4 16,-4 0 16-16,0 0-11 15,0 0-2-15,3 7-5 16,1 2-1-16,-1 10-7 16,-3 0 0-16,0 9 4 0,0-3 0 0,0 0 2 15,-3 3-4-15,-1 7 0 16,1-7-3-16,-1-3 2 16,4-3-4-16,0 0 0 15,0-3-1-15,0-7 1 16,0-2-2-16,0-1-1 15,0-2 1-15,0-7 1 16,4 0 1-16,-1 0 1 16,4-10 0-16,0 1 2 15,1-10-5-15,-1 0-1 16,3-6 0-16,1-10 0 16,-1 1 0-16,4-10 0 15,1 6 0-15,-1 1 0 16,0 2-3-16,3 7 2 0,-2 3-1 15,-1 9 0 1,0 7 0-16,-4 9 0 0,1 9 2 16,-4 7 0-16,4 12 0 15,-4 0 2-15,0 7-1 16,0-7 2-16,0 7 2 16,0-1 2-16,0-6-1 15,0-3-1-15,-4-6-3 16,5 6 1-16,-5-6-2 15,4-3-1-15,0-4 1 16,-3 4 1-16,-1-6-3 16,4-1-2-16,-3-3-23 15,-1-3-7-15,-3-3-24 16,0 0-6-16,0 0-18 16</inkml:trace>
  <inkml:trace contextRef="#ctx0" brushRef="#br0" timeOffset="41930.2942">20595 9578 112 0,'-3'-6'44'0,"3"6"-24"0,0 0-15 15,0 0 13-15,0 0-6 0,3 6 1 16,1-3 1-16,-1 13 1 16,4-7 14-1,4 16-16-15,-1-6 7 0,5 9 1 16,2-3-3-16,1 3 0 15,3 7-6-15,0 3-2 16,-3-4-4-16,-1 10-1 16,5 3-3-16,-5 6 1 15,-3 1-2-15,-3 8 2 16,-4-2 0-16,-7-7 1 16,0-6 0-16,-4-3 2 15,1 0-1-15,-4-6 0 16,-4-4-1-16,1-6 0 15,-4 4-2-15,0-10-2 0,-1-3-15 16,5-4-5-16,-1 1-43 16,1-13-19-16,3 3-15 15</inkml:trace>
  <inkml:trace contextRef="#ctx0" brushRef="#br0" timeOffset="43642.1449">17219 11086 96 0,'-3'-9'38'0,"6"2"-20"0,-3-2-4 0,4 9 17 0,-1-3 0 16,1-3 2-16,-4 6-7 16,0 0-4-16,0 0-12 15,3 0-2-15,4 9-1 0,-3 0-1 16,3 10-1-16,3-3 1 15,1 12 1-15,3 7-1 16,0 9 1-16,0-7 0 16,0-2 3-16,1-1-5 15,-1 1-1-15,0-4-2 16,0-6 1-16,0-6-2 16,-3 0-1-16,-1-4 3 15,1 4 0-15,-4-9-1 16,0-1 1-16,0-3-11 15,-4 4-4-15,-3-10-23 0,4 0-10 16,0 0-20 0</inkml:trace>
  <inkml:trace contextRef="#ctx0" brushRef="#br0" timeOffset="44031.7406">17533 11017 104 0,'4'-9'41'0,"-1"6"-22"0,-3 3-14 0,0 0 13 0,0 0 1 16,-3 3 3-16,-1 6 1 15,1 1 1-15,-5-1 0 16,1 7 2-16,-3 2-14 15,-1 1 2-15,-3 3 2 0,-3 6-2 16,-1 7 2-16,0 3-9 16,1-4-2-16,-5-3-1 15,-2 4 2-15,-1-4-3 16,4-3 0-16,0-6-1 16,0 4-2-16,6-8-2 15,1-2-1-15,4 0-9 16,3-4-5-16,0-2-18 15,3-1-7-15,1 0-29 16,3 4-39-16,0-4 33 16</inkml:trace>
  <inkml:trace contextRef="#ctx0" brushRef="#br0" timeOffset="45518.0955">18200 11089 104 0,'0'-9'41'0,"0"6"-22"0,3-4-5 0,1 7 17 15,-4 0-2-15,0-9 1 16,0 6-9-16,0-3-2 16,0-4-11-16,0 4-3 0,0 3-1 15,0-3 0-15,0 2 2 16,-4-2 1-16,-6 6 3 15,-1 0-1-15,-3 0 2 16,0 0-2-16,-4 0 2 16,1 0-2-16,-4 10 2 15,-4-1-6-15,0 7-1 16,0 2-4-16,4 8-3 16,0 2 2-16,3 9 0 15,4 4-6-15,4-6 0 0,3-4 9 16,3-6 6-16,4 3-6 15,4-6 0-15,6-3 0 16,4-6 1-16,4 2-1 16,3-5-2-16,0-4 1 15,1-3 1-15,-1-3-1 16,0 0-1-16,-3 0 1 16,3 0 1-16,-4 6-17 15,-3-6-4-15,-3 4-20 16,-4-4-5-16,0 0-30 15,-7 0-35 1,-3 0 34-16</inkml:trace>
  <inkml:trace contextRef="#ctx0" brushRef="#br0" timeOffset="45819.7348">17903 11318 116 0,'4'-9'44'0,"0"2"-24"0,3 4-8 0,-4 3 16 15,4-6-3-15,4 6 0 16,-1-3 0-16,4-10-1 0,4 10-13 16,3 3 2-16,4 3 1 15,3-3-5-15,0 7-1 0,1-7-6 16,-1 9-2-16,-3-9 2 15,-1 9 1-15,1-9 1 16,-4 0 0-16,0 0-7 16,-3 0-2-16,0-3-31 15,-4-3-14-15,-4 6-45 16</inkml:trace>
  <inkml:trace contextRef="#ctx0" brushRef="#br0" timeOffset="47052.2696">18979 10998 120 0,'0'-3'46'0,"0"-3"-24"0,0 6-10 0,0 0 13 16,0 0-2-16,0 0-2 15,0-6 0-15,0 3-1 16,0 3-11-16,-3 0-1 0,-4 0-1 16,0-7 1-16,-4 7 2 15,1-3-3-15,-4-3 1 16,-1 6-1-16,1 0 1 16,0-3-2-16,0-4 1 15,0 7 0-15,0 0 1 16,0 0-2-16,0 0-1 0,0 0-3 15,3 7-2-15,0-4-2 16,1-3 1-16,-1 6 1 16,1-3 0-16,3-3 0 15,7 0 0 1,0 0 0-16,0 0 0 16,3 0 0-16,-3 0-3 15,4 0 2-15,-4 0 1 16,3 0 0-16,1 0 0 15,3 7 0-15,-4-7 0 16,1 9 2-16,-1 0-1 16,1 1-1-16,-4 9 1 15,0-4 1-15,0 10 1 16,0-3 1-16,0 19-2 0,0-3 1 16,-4 9-2-16,1-3-1 15,-1-1 1-15,1 1 1 16,-1-6 1-16,-6 6 3 15,3 0-5-15,0 0-3 16,-1 0 1-16,5-10 2 16,-1 4 0-16,1-10-1 15,3 3 3 1,3-9 0-16,1-3 1 16,-1 6-2-16,5-15-2 15,-1 5 3-15,3-12 2 16,1 7-2-16,3-4 0 15,0 0-3-15,0-3-1 16,0-3 1-16,4 0 2 0,-4 0-1 16,4 0-1-16,-1 7 1 15,-3-4 1-15,0-3-3 16,1 9-2-16,-1-2 4 16,-4-4 1-16,1 3-3 15,-1 3 1-15,1-5 0 16,0 2 2-16,-4 0-14 15,0-6-5-15,0 0-18 16,0 0-7-16,-7 0-42 16,7-6-47-1,0 6 40-15</inkml:trace>
  <inkml:trace contextRef="#ctx0" brushRef="#br0" timeOffset="48041.0452">19283 11105 108 0,'3'-19'41'0,"1"13"-22"0,-4-4-5 0,0 10 15 15,3 0-8-15,-3 0-1 16,0 0-1-16,4 7 0 16,-1 5-10-16,1 4-1 0,-4 9 2 15,0 3 0-15,0 7 2 16,0 2 0-16,0 1 0 15,-4 3-2-15,1-4 1 16,-8-2-4-16,1-7-2 0,-4 0-2 16,0 4 0-1,3-10 0-15,0-4 1 0,4-2-2 16,0 0-2-16,4-13 3 16,-1 3 2-16,4-12-4 15,7-3-1-15,7-10 2 16,4-6 1-16,3-13-4 15,0-22-1-15,4-2 1 16,0-1 0-16,3 7-2 16,0 2 2-16,0 17 1 15,-3-4 0-15,-4 13 0 16,0 3 0-16,1 6 0 16,-8 6 0-16,-4 7-5 15,1 6 1-15,-4 9 2 0,-4 1 1 16,1 9 1-1,0 6 0-15,-1 3-3 0,1 16 2 16,-1 0 7-16,1 9 4 16,-1-9-5-16,-3 3-3 15,0-3-1-15,0-7 1 16,0 4 1-16,0-6 3 16,0-4-5-16,0-6-1 15,0 0-13-15,0-6-5 16,0-3-14-16,0-4-6 15,-3-5-10-15,-1-4-5 16,1-6-15 0,-4-4-16-16,-1-2 36 0</inkml:trace>
  <inkml:trace contextRef="#ctx0" brushRef="#br0" timeOffset="48284.1092">19322 11406 140 0,'-4'-13'55'0,"1"13"-30"0,10-3-12 16,-4 3 17-16,4 0-6 16,0-6-2-16,4 6-1 15,-1-3-1-15,5-3-11 0,-5-4-3 0,8 10 0 16,-1-3-5-16,1-3-1 16,0 6 0-16,-4 0 0 15,0 6-5-15,0-3-1 16,0-3-19-16,-3 0-9 15,-1 0-37 1,4 0-37-16,4 0 37 16</inkml:trace>
  <inkml:trace contextRef="#ctx0" brushRef="#br0" timeOffset="49542.007">19904 10926 108 0,'7'-25'41'0,"-4"25"-22"0,4-3-14 16,-3 3 11-16,-4 0-1 15,0 0 1-15,0 0 0 16,0 0 0-16,-4 9 0 16,1 1 0-16,-1-1-8 15,1 7 1-15,-4-4 2 0,-4 7 2 0,1 3 3 16,-1 0-3-16,0 13 2 15,1-7-2-15,3 16 2 16,0 6-6 0,3 3-3-16,4-6-3 0,0 0 0 15,4-3-4-15,3 0 0 16,3 0 1-16,1-6 2 16,0-7-1-16,-1-3 2 15,1-3-2-15,-1-6-1 16,1-6-6-16,-1-4-1 15,-3-3-19-15,1-6-6 16,-1 0-27-16,3 0-10 16,1-6-10-1</inkml:trace>
  <inkml:trace contextRef="#ctx0" brushRef="#br0" timeOffset="51448.7725">20207 11061 72 0,'0'0'30'0,"0"9"-16"0,0-2 5 0,0-4 16 16,-3 6-6-16,-1-2 0 0,1 2-5 15,-5 7-3-15,1-4-7 16,-3-2-1-16,-1 8-8 15,1 7 1-15,3 4 4 0,0-4-4 16,0 3-1-16,3-3-2 16,0-6 0-16,4 6-2 15,0-6-1-15,4 6 3 16,3-6 0-16,0 0 1 16,4-4 2-16,-1-5-1 15,4-1 2-15,0 0-2 16,1-9 2-16,-1 0 0 15,0 0 1-15,0 0 2 16,0-9 4-16,-3 0-2 16,3-7 3-16,-4-3 5 0,1-6 4 15,-1-3-8-15,-2-7-2 16,-5 4-8-16,1-4-2 16,-8 1-2-16,-3-4 1 15,0 7-4-15,0 9 0 16,0-3-1-16,0 9 0 15,0 7 2-15,0-1 0 16,0 7-14-16,0 3-5 16,3 3-12-16,1 4-4 15,-1 2-16-15,0 1-6 16,4 5-46 0</inkml:trace>
  <inkml:trace contextRef="#ctx0" brushRef="#br0" timeOffset="51974.0943">20405 10838 124 0,'0'0'46'0,"0"0"-24"0,0 0-8 0,0 0 15 16,0 0-3-16,3 0 2 15,4 10-7-15,4-4-1 16,3 3-11-16,-3 7-1 0,3 3-1 16,3 0 1-16,1 0 2 15,0 6-5-15,-4-3-1 16,0 9 2-16,-4-3 3 16,1 7 0-16,0 9 0 15,-1-4-3-15,-3 11-1 16,0-14-3-16,-3 4 1 0,-4-3-2 15,0-1 2-15,-4-9-2 16,1 4-1-16,-8-10 3 16,-7 3 0-16,1 0-1 15,3-13 1-15,-4 4-24 16,4-6-8-16,3-4-43 16,4-3-17-16,7-3 1 15</inkml:trace>
  <inkml:trace contextRef="#ctx0" brushRef="#br0" timeOffset="52398.7878">20807 11462 132 0,'3'0'52'0,"-3"0"-28"0,0 0-22 0,0 0 14 0,0 0 1 16,0 0 17 0,0 10-5-16,0-1-15 15,0 1 6-15,-3 5 0 0,-1-5-6 16,1 9-1-16,-4-4-7 16,0-2-2-16,0 2-2 15,0 4 1-15,0-3-7 16,-1-4-1-16,1 4-36 15,4-6-15-15,-1-4-40 16</inkml:trace>
  <inkml:trace contextRef="#ctx0" brushRef="#br0" timeOffset="53176.7662">21347 11099 80 0,'0'-3'30'0,"3"3"-16"16,-3 0 5-16,0 0 18 0,0 0-7 16,0 9 0-16,0-3-2 15,-3 4 0-15,-1 2-15 16,1 7 1-16,-5 12 0 0,1 1 1 15,-3 2 4-15,-1-6-9 16,1 4-1-16,-4-4-5 16,-1 0-1-16,5-3-1 15,-1 0 1-15,1-6 0 0,3-9 1 16,0-1 0 0,0-3 0-16,3-3 0 0,0-12 0 15,4-7 0 1,0-6 0-16,4-18 0 15,3-7 0-15,4-7 2 16,3-8-3 0,3 2-2-16,5-3-3 0,2 1 1 15,8 5 3-15,3-2 1 16,-3 11-1-16,0 5 1 16,-4 14-4-16,-3 4 0 15,-4 16-1-15,-3 3-2 16,-4 12 3-16,0 3 2 15,-4 10 0-15,-3 9-1 0,-3 7 1 16,-4 6 1-16,0 6-1 16,0 6 2-16,-4 16-4 15,4-3 0-15,0 6 1 16,0-3 2-16,0-13-1 16,0-6 2-16,0-6-2 15,0-6 2-15,0-10-2 16,0-3 2-16,0-6-7 15,0-3 1-15,0-7-23 16,0-9-8-16,0-6-29 16,0 3-13-16,0-13-17 15</inkml:trace>
  <inkml:trace contextRef="#ctx0" brushRef="#br0" timeOffset="53408.118">21368 11321 192 0,'-18'0'74'0,"18"0"-40"0,4-9-24 0,-4 9 24 15,17-3-11 1,1-4-7-16,0-2-5 16,3 6-7-16,0-3-3 0,0 6 0 15,4-7-1-15,-4 4 2 16,0 3-6-16,0 0 1 0,-3 0-30 15,3-6-90 17</inkml:trace>
  <inkml:trace contextRef="#ctx0" brushRef="#br0" timeOffset="54046.16">22035 10848 104 0,'0'-19'38'0,"3"10"-20"15,1-1 3-15,-1 10 19 0,1-6-4 16,-4 3-1-16,0-4-6 16,0 7-4-16,0-3-13 15,-4 3-1-15,1 0 2 0,-4 3-3 16,-1 7 2-16,-2 6-5 15,-1 2 1-15,-3 7-1 16,4 4 3-16,-5-1-1 16,1 6 0-16,0 10-3 15,0-6-1-15,0 15-3 16,0 1 1-16,3 5-2 16,1-12-1-16,3 3 1 15,0-6-1-15,3-6-3 16,4-4 2-16,0-5 1 0,4-1 2 15,-1-9-19-15,4-4-6 16,4 1-28-16,-1-7-12 16,8-5-40-1</inkml:trace>
  <inkml:trace contextRef="#ctx0" brushRef="#br0" timeOffset="54962.2155">22207 11149 124 0,'4'-6'46'0,"-1"6"-24"0,-3 0-13 15,0 0 16-15,0 0-1 16,0 0 3-16,0 0-2 15,4 9 2-15,-4-3-15 16,0 4 4-16,0 15 10 16,0 3-5-16,0-3-8 15,-4-3-4-15,1 3-5 16,3-6-3-16,0-3 0 16,0 2 1-16,0-8-1 0,0 5-1 15,0-11 1-15,0 5-1 16,0-9 0-16,0 0 0 15,0 0 0-15,3-3 2 16,1-3-1-16,-1-4 2 16,5-9-2-16,-1-9 2 15,0 0-4-15,0-3 0 16,3 9 7-16,-3-3 4 16,0 6-5-16,0 3-1 15,1 7-2-15,-5-1 1 16,4 4-4-16,-3 3-2 15,-1 3 2-15,-3 0 2 16,0 0 0-16,0 0-1 16,0 0 1-16,0 0 1 15,0 0-1-15,0 0 2 0,0 0-2 16,0 0 2-16,0 0-2 16,0 0-1-16,0 0 1 15,0 0-1-15,4 0 0 16,-1 0 0-16,4 0 2 15,0-6 3-15,0 6 2 16,4-4 3-16,0-2-3 16,-1-3 1-16,-3 6-3 15,4-4 0-15,-4 4-6 16,0-3 1-16,0 6 0 16,0 0 2-16,0 0-1 15,-3 9-1-15,-1 1-2 16,1-1 1-16,-1 1 1 0,1-1 2 15,-1 7 1-15,1 9 3 16,-1-6-3-16,4-1-2 16,0 1 2-16,-3 0 2 15,-1 3-4-15,1-3-1 16,-1 0 0-16,-3-1 0 16,0 1 0-1,0 0 0-15,0 3 0 0,0-3 0 16,0-7-3-16,0-2 2 15,0 2 1-15,0-9 2 16,11 4-25 0,-4-7-12-16,0-7-7 15,0 7-13-15,0-9-5 16,-3 3-36-16,6 3-29 16,1-7 55-16</inkml:trace>
  <inkml:trace contextRef="#ctx0" brushRef="#br0" timeOffset="55504.3483">22670 10606 72 0,'0'0'30'0,"0"0"-16"0,-4 0 1 0,4 0 15 16,0 0-1-16,0 0 3 0,4 7-3 15,-1-4 2-15,8 6-4 16,3 7 1-16,0 12-16 16,0-3 4-16,0 3 4 0,0 1-7 15,-3 11 0-15,-1-2-3 16,1-4-1-16,-4 14-3 15,-3-5 1-15,-4 11-2 16,0 8 0-16,-4-8-3 16,-3-1-2-16,0 0 1 15,0 1-1-15,-7-10 0 16,-4-7 0-16,0-2 2 16,1-7 3-16,3-9-13 15,0-4-7-15,3 1-39 16,4-6-15-16,3-7-37 15</inkml:trace>
  <inkml:trace contextRef="#ctx0" brushRef="#br0" timeOffset="55981.5884">23051 10399 124 0,'-4'0'49'0,"4"0"-26"0,0 0-25 0,0 0 11 16,0 0-6-16,0 0-2 15</inkml:trace>
  <inkml:trace contextRef="#ctx0" brushRef="#br0" timeOffset="56270.1481">23047 10399 225 0,'0'0'19'0,"0"0"4"16,0 0-1-16,7 0-2 15,0 4-6-15,0 8-4 16,4-3 3-16,3 4 4 0,0 6-3 16,4 12 0-16,-1 1-2 15,4 18 0-15,4 3-2 16,-4 3-1-16,4 7-5 15,-4-3-1-15,0 2-1 16,-3 1-2-16,-4 19 3 16,0-10 0-16,-7-3 1 15,-3-6 0-15,-4-1 0 16,-4-8 0-16,-3-7-2 16,-7-3 1-16,-7-1-2 15,-7 1-1-15,-1-6-19 16,-6 3-10-16,3-4-29 15,-3-8-14-15,-4 5-27 16</inkml:trace>
  <inkml:trace contextRef="#ctx0" brushRef="#br0" timeOffset="129833.0934">25806 9412 104 0,'3'-4'41'0,"4"-2"-22"0,0 6-7 0,-3-3 13 0,3-3-7 16,0 3-3-16,0-4 3 16,0-8 2-16,0 5-10 15,0-9 8-15,-3 7 4 0,-1-10-7 16,-3 3-3-16,0 0-7 16,-3 1-2-16,-4-1-1 15,0-6-2-15,-4 0 1 16,0 6-1-16,1 0 2 15,-1 0 1-15,1 3-4 16,-4-2 1-16,-4 8 2 16,0-5 1-16,1 5-1 15,-1 7-2-15,-3-3-2 16,0 6 1-16,0 9-1 0,-4 1 0 16,0 11 0-16,0 11 0 15,1 2 2-15,-1 10 0 16,-3 0-3-16,3 3 2 15,-3 3 1-15,3 4 2 16,4 2-3-16,3-3 0 16,4-2 1-16,7-4 0 15,4 0-3-15,10-13 2 16,0 1 1-16,7-7 2 16,4-3-1-16,6 0-1 15,8-6 5-15,3-10 1 16,1-9 6-16,6 0 5 0,0-6-7 15,1-3-3-15,-5-10-2 16,-2-6 1 0,-8-4 1-16,-3-5 1 0,-4 6 2 15,-7-7 1-15,-7 7-5 16,-7 3-2-16,-4-3-2 16,-6 9 1-16,-4 3-2 15,-7 7 2-15,-4 6-4 16,0 6 0-16,0 3 1 15,1 3 0-15,3 1-3 16,6-1 0-16,1 1-9 16,4 5-3-16,3-11-14 15,3 2-4-15,4-6-27 16,0 0-9-16,4 0-19 16</inkml:trace>
  <inkml:trace contextRef="#ctx0" brushRef="#br0" timeOffset="131030.4861">26021 9738 96 0,'14'-7'35'0,"-7"-2"-18"0,7 0-5 0,-7-1 16 16,4 1-3-16,-1-7 3 16,5-3-3-16,-1 1 0 15,0-1-14-15,-4-6-4 0,1 6-1 16,-1-6-1-16,-2 6 2 15,-5 3-2-15,-3-3 0 0,0 4 1 16,-7 5 1 0,-4 7-3-16,-3-3-3 0,0 12 0 15,-3 4 1-15,-1-1-6 16,4 10 1-16,0 0 3 16,3-4 2-16,1 14-3 15,2 5 1-15,5-6-2 16,3-3 0-16,3 4 0 15,5-14-2-15,6 4 5 16,3-10 1-16,4 1 2 16,1-1 0-16,2-9-2 15,5-3-2-15,-1-3 1 16,0-4-1-16,-3 1-7 16,3-16-3-16,-3 6-5 0,-1-6-4 15,-3 6 2-15,1-9 2 16,-1 9 9-16,-4-6 3 15,1 6 3-15,0 4 0 16,-4 2 8-16,-4 4 7 16,-3 2-1-16,-7 4 0 15,0-3-11-15,0 12-1 16,0-3 0-16,0 7 1 16,0-4 3-16,-7 7 1 15,0 21-3-15,0-6-1 16,4 4 1-16,-1-10 2 15,4 0-3-15,0-10-2 16,0-2 4-16,7-4 4 16,4-3-1-16,3-22 1 0,0 0-5 15,0 4-1-15,-3 2-1 16,10-18-2-16,-3 12 3 16,3-12 0-16,-4 9-4 15,1 3-1-15,-4 0 3 16,0 3 1-16,-3 7-3 15,-1 6 1-15,-3-3 0 16,-3 15 0-16,0 0 2 16,-1 13 1-16,1 0-4 15,3 10 1-15,0-1 0 16,0-6 2-16,-4 0-1 16,1-12-1-16,3 2 3 0,-4-15 0 15,4 0-10 1,-3 0-3-16,0-9-26 0,3 3-11 15,0-4-23 1,0 1-39-16</inkml:trace>
  <inkml:trace contextRef="#ctx0" brushRef="#br0" timeOffset="131857.8514">26889 9644 92 0,'3'-3'35'0,"1"6"-18"0,6-6 4 16,-6-4 17-16,6-2-1 16,1-1 1-16,7 1-8 15,6-10-2-15,-6 4-15 16,0-14-1-16,-1 10-1 0,1-6-4 15,-4 7 1-15,-3 2-1 16,-4 3 3-16,-4-2-3 16,-3 5 1-16,-3 1-3 15,-4 3 0-15,-4 2-3 16,-7 4-2-16,-3 4-2 16,7 2 1-16,4 3 1 0,-8 7 0 15,4-3-3-15,-4 5 0 16,8 4-1-16,3 6 3 15,-1 10-2-15,8-3 1 16,8-7 2-16,2-9 0 16,15 3 2-16,-4-10 1 15,4-6-4-15,3-12 1 16,0 3 2-16,0-13 3 16,1 7-4-16,-1-7-1 15,-4-3-9-15,-2 4-2 16,-5-4-3-16,1 0 1 15,0 0 5-15,-4 4 2 16,0 5 4-16,-4-2 1 16,-3 2 1-16,0 4 2 15,1 0 1-15,-5 6 1 0,1 6-2 16,-8 3 1-16,1 7 0 16,-1-3 1-16,0 2 0 15,1 4 2-15,-1 0-5 16,4-3-1-16,0-1 2 15,0-5 1-15,0-1 7 16,7-15 6 0,8-4-6-16,-5 1-3 15,4-10 0-15,4-6-4 16,0-3 0-16,-1 3-1 16,1 0 1-16,-1 6-4 15,-2 0 0-15,-1 10 1 16,-4-1 0-16,1 1-5 0,3 9-1 15,0-6 5-15,-3 6 2 16,3 6 1-16,-4-6-2 16,1 3-13-16,0 3-4 15,-4-6-9-15,3 7-4 16,-3-4-14-16,0-3-5 16,4 6-12-1,-1-6-30-15,-2 3 25 16</inkml:trace>
  <inkml:trace contextRef="#ctx0" brushRef="#br0" timeOffset="131967.1328">27746 9418 72 0,'14'-16'27'0,"-7"16"-14"0,0-9 2 0,4 9 13 0,-4-3-4 16,0-4 0-16</inkml:trace>
  <inkml:trace contextRef="#ctx0" brushRef="#br0" timeOffset="132968.1225">27813 9365 231 0,'4'-10'22'0,"-1"4"-12"15,-3 6-4-15,-3 0 0 0,-1 0-1 16,-3 6 2-16,-4-3-4 16,1 4 0-16,-1 2-1 15,1-3-2-15,-1-3 1 16,0 7 1-16,4-10-3 16,4 6-2-16,-1-3 2 15,4-3 0-15,0 0 1 0,0 0 2 16,7 0-3-16,0 0 0 15,1 0 1-15,-1 0 2 16,0 0-1-16,-4-3-1 16,1 3 1-16,-1-6 1 15,-3 6-1-15,7 0-1 16,-7 0 3-16,0 0 2 16,0-3 4-16,0 3 5 15,0 0-2-15,0 0 1 16,-7 0-5-16,7 0 0 15,-7 3-1-15,-3 3 1 16,-5 3-4-16,-2 4-1 16,-1 9-1-16,1 0 1 0,2 9 0 15,1 1 3 1,4 12-3-16,3-10 0 0,0 1-3 16,3-7-1-16,4-3 1 15,4-6 0-15,3-4 11 16,7-5 5-16,3-7-2 15,1-3 2-15,3-19-5 16,4 0-1-16,-4-6-2 16,4-9 0-16,-1 2-4 15,1-8-3-15,-4 2 0 16,-3 3 1-16,3 1-3 16,-10 6-2-16,-1 9 2 15,-6 3 2-15,-4 7-5 16,0-1 1-16,-4 7 1 15,1 3 1-15,-1 3-2 0,-3 7 0 16,0-1 2-16,4 7 0 16,-4 3 1-16,3 0 0 15,4 6-3-15,4-7 2 16,3 7 1-16,0-6 0 16,0 0 0-16,3 0 0 15,-3-3 0-15,4 9-3 16,0-13 0-1,-1 4-9-15,1-7-5 16,-1-2-7-16,1-20-15 16,3 4 9-1,0-10 7-15,4 0 7 16,3-9 8-16,0-7 2 0,0-9 1 16,4-3 1-16,3-12 3 15,-7 15 2-15,-3 0 2 16,7-12 1-16,-4 2-5 15,4-8 1-15,-4 8 0 16,0 1 2-16,-4 9 10 16,-6 10 4-16,-4 2-3 15,-3 10-3-15,-4 10-3 16,-7 12 0-16,0 0-2 16,-8 18 0-16,1 1-1 15,-3 31 0-15,3-9 4 16,-1 19 3-16,1 18-4 15,4-12-2-15,3 3-2 16,3-13 0-16,8 4 0 16,-1-13 3-16,4-3-5 0,4 0-3 15,-1 0-15-15,1-16-4 16,0 0-44-16,-4-12-18 16,7 0-8-1</inkml:trace>
  <inkml:trace contextRef="#ctx0" brushRef="#br0" timeOffset="135113.4681">28691 9412 64 0,'-3'0'24'0,"3"0"-12"0,0 0 3 0,0 0 13 16,0 0-4-16,3 0-2 16,1-4 7-16,-1 4 4 0,-3-6-4 15,0 6-3-15,0 0-14 16,0 0-3-16,0 10 1 0,0-4-4 15,-3 13 2-15,-1 0-3 16,1-1 2-16,-1 7-6 16,1-6-3-16,3 13 1 15,0-1 2-15,0 0-2 16,0-9-2-16,3-3-27 16,-3-3-12-16,0 3-28 15,4-10-30 1,-1 0 33-16</inkml:trace>
  <inkml:trace contextRef="#ctx0" brushRef="#br0" timeOffset="135361.4953">28691 9286 140 0,'-3'0'55'0,"3"-3"-30"0,0 3-21 0,3 0 15 16,1-6 0-16,-1 6 1 15,5-3-9-15,-1-4-4 16,0-2-4-16,0 3-5 0,0 3 1 16,0 3-21-16,0 0-10 0,-4 0-44 31</inkml:trace>
  <inkml:trace contextRef="#ctx0" brushRef="#br0" timeOffset="135667.7251">28931 9383 72 0,'0'-3'27'0,"0"3"-14"0,4 0 2 0,-4 0 22 16,0-6-12-1,0 6-8-15,0 0-3 16</inkml:trace>
  <inkml:trace contextRef="#ctx0" brushRef="#br0" timeOffset="136014.3731">28945 9374 234 0,'11'-6'17'0,"3"3"2"15,7-4-2-15,4-2 0 0,7-1-5 16,-8 1-2-16,5 0-6 15,-5-1-3-15,-6 4-3 16,3 3 1-16,-7 3 1 16,-3 0 2-16,-8 3 1 15,-3 10 3-15,-7-1-3 16,-10 4-2-16,-1-4 2 16,-7 13 2-16,-3 0 0 15,0 4 0-15,-4-1-3 16,4 13-2-16,3 3 1 15,4-4-1-15,7 1-3 16,3-13 2-16,4 1-1 16,4-4 0-16,6-7 4 15,4-8 1-15,11-1-1 0,3-2 1 16,0-14-2 0,1 7 2-16,-5-3-2 0,-3-3-1 15,-7 3-17-15,7-4-9 16,-7 7-24-16,-7-3-8 15,-3-3-19 1</inkml:trace>
  <inkml:trace contextRef="#ctx0" brushRef="#br0" timeOffset="136689.729">28885 9553 104 0,'0'0'41'0,"4"6"-22"0,0-3-7 0,-4-3 13 0,3 6 2 15,4-6 1-15,0 4-13 16,7-4-4-16,0 0-7 16,8 0-3-16,-1 0 2 0,3 0 0 15,1 0 1-15,3 0-5 16,-3-4 1-16,3-2 0 15,-3 3 2-15,-4-3-3 16,-3-4 0-16,-1 4-4 16,1 3-1-16,-4-3 0 15,0 2 2-15,-3-2 4 16,-1 6 2-16,-6-3-3 16,7-3 1-16,-8 6 0 0,1 0 2 15,-4 0-3-15,0 0-2 16,0 0 4-16,3 0 1 15,1 0 2-15,-1 0 0 16,4-3 0-16,0-4 2 16,0 7 1-16,4-3 3 15,-1-3-1-15,1-3 2 16,0 2-2-16,-1-2 2 16,1 0 0-16,-4-1 1 15,7 1-2-15,-3-1-1 16,-1-5-5-16,4 2-3 15,-3-6 0-15,-4 4-1 16,-4-1 0-16,-3 6 0 16,0 1 0-16,-10 9 0 0,3 0 0 15,-11 9 2-15,4 7-3 16,-7-3-2-16,3 9 2 16,4 0 2-16,4 9-2 15,10-3 0-15,10 0 1 16,11 1 0-16,15 11 2 15,9-11 3-15,12-4 0 16,-4-6 0-16,7-16-14 16,0 3-7-16,-4-12-55 15,1-7-63 1,-1-3 30-16</inkml:trace>
  <inkml:trace contextRef="#ctx0" brushRef="#br0" timeOffset="141181.3362">25615 10340 76 0,'4'-10'30'0,"-1"1"-16"0,1 6-3 16,-1-3 10-16,1 6-5 15,-1-4 1-15,1-2-4 16,-1 6 0-16,-3 0-5 0,0 0 0 16,0 0-1-16,0 0 3 15,0 6-5-15,0-2 4 0,-3 5 1 16,-1-3 8-16,1-3 3 16,-1 7-4-16,1-1-2 15,-1 7-3-15,1 0 2 16,-1-4-3-16,1 4-1 15,-1 3-6-15,1 6-1 16,-1 0 1-16,4 3 2 16,0 0-5-16,0-3-3 15,4-6 5-15,-1 9 5 16,1-9 0-16,3 3 1 16,0-3-3-16,3-7-1 15,1-2-3-15,0-1 1 16,-1-2-2-16,4-7 2 15,0 0-7-15,-3 0-1 0,0-10-25 16,-1 4-10-16,-3-4-32 16,0 1-54-1,0 0 27-15</inkml:trace>
  <inkml:trace contextRef="#ctx0" brushRef="#br0" timeOffset="141428.3229">25703 10152 196 0,'-3'-19'74'0,"6"16"-40"0,1-13-29 0,3 10 19 16,0-4-11-16,0 1 0 15,4 0-9-15,-4 5-3 16,0-2-1-16,0-3-3 0,-4 9 2 15,-3 0-21-15,0 0-10 16,-3 9-44 0,-1-3-36-16,1 4 44 15</inkml:trace>
  <inkml:trace contextRef="#ctx0" brushRef="#br0" timeOffset="142126.1043">26377 10308 96 0,'0'-9'35'0,"0"9"-18"0,0-6 0 0,0 6 14 15,0 0-1-15,-3 0 2 0,-1 0-5 16,1 0 1-16,-1 0-16 15,-3 0 4-15,-4 0 2 0,-3 6-10 16,0-3-2-16,0 7 0 16,-4-1 3-16,1 0-4 15,3 7-3-15,0-7-1 16,-8 7-1-16,-6 3 0 16,4 0 2-16,2 6-3 15,12-13 0-15,-1 4 3 16,8 3 1-16,3 9-1 15,3-3-2-15,8 0 3 16,-1-6 0-16,4-3 1 16,1-4 0-16,-1-2-2 15,3-1 1-15,1-3-2 16,0 4-1-16,-1-10-8 16,-6 0-3-16,-1 0-21 0,1-6-9 15,0 2-44 1,-1-2-36-16,-3-3 48 15</inkml:trace>
  <inkml:trace contextRef="#ctx0" brushRef="#br0" timeOffset="142371.2188">26081 10497 160 0,'-7'-7'63'0,"7"7"-34"0,3 0-14 0,1 0 20 0,3 0-13 16,0 0-2-16,7 0-8 16,-3 0-2-16,6 0-6 15,4 0-3-15,-3 0 2 0,-4 0-2 16,4 0-1-16,-4 0-4 16,0 0-2-16,4 0-35 15,-8 0-13-15,1 0-34 16</inkml:trace>
  <inkml:trace contextRef="#ctx0" brushRef="#br0" timeOffset="143432.5001">27083 10070 144 0,'3'-9'55'0,"-3"9"-30"0,4 0-14 0,-4 0 15 16,0 0-3-16,0 0-2 15,0 0-5-15,0 0 0 16,-4 0-9-16,1 0 2 0,-4 0 4 15,3 0-3-15,-10-7 0 16,3 7-6-16,-3-3-3 16,0 3 0-16,-3 0-1 15,-1 0 0-15,-3-6 2 16,0 6-1-16,-1 0-1 16,5 0 1-16,-1 0-1 15,4 0-3-15,0 6 2 16,0-6 1-16,3 0 0 15,4 0 0-15,0 3 0 16,4 4-3-16,-1-7 2 16,1 6 3-16,3-3 1 0,0-3-6 15,3 10 0-15,1-1 1 16,-1 0 3-16,1 7-2 16,-4 0-2-16,0-4 4 15,0 7 3-15,0 16-1 16,-4-1 0-16,1 4-1 15,-4 2 1-15,0-2-2 16,-1-10 2-16,5-9-2 16,-4 16-1-16,0-7 5 15,3 3 4-15,-3 16-3 16,4-3 2-16,-1 0-3 16,1-9 0-16,3-7-3 15,0-9-2-15,0-1 3 0,0-8 0 16,3-1 3-16,4-3 3 15,4-2 0-15,-1-4 0 16,5-4-3-16,-1-2 1 16,3 3-4-16,1-3-2 15,0-4-3-15,-4 10 1 16,-4-3 1-16,4 3 2 16,-3 0-3-16,3 0 0 15,0 0 1-15,0 0 2 16,-3 0 1-16,-4 3 1 15,0 4-16-15,0-4-6 16,-3 6-20-16,-1-3-8 16,1-2-31-1,-1 2-56-15,4 3 30 0</inkml:trace>
  <inkml:trace contextRef="#ctx0" brushRef="#br0" timeOffset="144513.5777">27245 10572 100 0,'0'-10'38'0,"0"10"-20"0,7-3-1 0,-3 3 14 15,-1-6-1-15,1 6 2 16,3-9-5-16,-4 5-2 0,8-5-13 16,-4-3 3-16,7 2 5 0,-3-2-2 15,3-7 1-15,0 3-4 16,3-12-1-16,-2 3-6 16,-1-10-3-16,0 1-5 15,0-4 0-15,-4 10 0 16,1-7 0-1,-4 7-3-15,0 3 2 0,-3 0 1 16,-1 13 0-16,1-4-3 16,-8 16 0-16,1-3-1 15,-4 15 3-15,3-2 2 16,-6 15 2-16,-1-6-4 16,-7 15 1-16,4-6 0 15,-3 7 0-15,2-7-5 16,5 6 1-16,-1-5 2 0,4 2 3 15,4-3 2-15,6 1 3 16,1-4-5-16,10-7-1 16,-4 1 0-16,8-3 0 15,-4-7 0-15,4-6 2 16,-1 7-1-16,5-10-1 16,-5 0 1-16,1-3 1 15,0-4-1-15,-4 4-1 16,0-3 1-16,-4-3-1 15,1-1 2-15,-4 1 3 16,0 3-4-16,0 2-3 16,0-2 1-16,-3-3 0 15,-1 9-2-15,-3-3 2 0,0-4-1 16,0 7 0 0,0 0 2-16,0 7 0 0,0-4 0 15,-3 3 0-15,-1-3 0 16,4 7 0-16,0 2-3 15,0 1 0-15,0-4 2 16,4 0 2-16,-1 1 4 16,4-4 2-16,4-3 1 15,-4-3 2-15,0 0 1 16,7-9 1-16,4-4-2 16,-4-2 1-16,-4 5-2 15,1 1 0-15,0-7-3 16,-4 4-1-16,0-4-1 15,-7-3 2-15,0 3-1 0,-7 7 2 16,0 0-6-16,-4-1-1 16,0 1 0-16,1 15 0 15,-1-3-3-15,1 3 2 16,3-2-4-16,0 2 1 16,3-3-9-16,4 6-4 15,0-9-20-15,7 10-9 16,0-10-48-1,11 6-57-15,-4-6 44 16</inkml:trace>
  <inkml:trace contextRef="#ctx0" brushRef="#br0" timeOffset="145029.1283">28071 10525 160 0,'10'-6'63'0,"-10"6"-34"0,4-4-14 0,-4 4 18 16,3 0-12-16,-3 0-4 16,4 0-8-16,-4 0-4 0,0 10-2 15,0-4 2-15,-7 7 4 0,3 2-3 16,-6 4-1-16,2 0-2 16,-2 9-3-16,-8 7 3 15,8-10 0-15,-1-6-4 16,4-4-1-16,0-2-30 15,0-4-12-15,0 1-52 16</inkml:trace>
  <inkml:trace contextRef="#ctx0" brushRef="#br0" timeOffset="145731.7556">28399 10095 168 0,'0'-19'63'0,"0"19"-34"0,14-25-14 0,-11 25 18 0,1-6-14 16,-1 6-5-16,1-3-9 16,-1-3-4-16,1 15 0 15,-1-3-1-15,1 10 2 0,-1-3 3 16,-3 15 4-16,0 16 0 15,0-4 2-15,0-2 3 16,-3 0 1-16,-1-4-4 16,1 1 1-16,-1-7-5 15,1-9 1-15,-1 6-5 16,1-6 0-16,-1-4-1 16,4-2 1-16,0-7-2 15,11-3 2 1,-1-6-2-16,8-3-3 15,3-4-1-15,0-8 2 16,-3 8 2-16,-4 1-2 0,4-7-2 16,-4 7 2-16,4 6 0 15,-1-4-2-15,-3 7 2 16,-3 10-1-16,-4 5 0 16,0-5 2-16,-3 9 2 15,3-4-3-15,-4 4 0 16,1 0 3-16,-1 0 3 15,1-4 2-15,-1 1 1 16,1-3-7-16,-1-4 0 16,1 0 1-16,-1 1 1 15,1-4-4-15,-4-6-1 16,0 0-26-16,7 0-11 16,0 0-38-16,-4-6-13 15,12-4 1-15</inkml:trace>
  <inkml:trace contextRef="#ctx0" brushRef="#br0" timeOffset="145998.9865">28931 10418 184 0,'0'10'71'0,"4"-4"-38"0,-8-3-19 15,1 3 22-15,-1-3-7 0,1 7-2 16,-1-1-13-16,1 7-4 16,-1-7-6-16,4 7-5 0,0-7 0 15,0 1 3-15,0-1 3 16,4 1-9-16,-1-10-2 16,4 0-21-16,0 0-8 15,0-10-26-15,4 7-9 16,-4-9-9-1</inkml:trace>
  <inkml:trace contextRef="#ctx0" brushRef="#br0" timeOffset="146178.658">28903 10224 160 0,'-14'0'63'0,"10"0"-34"0,-3-3 8 0,7 3 28 0,0 0-26 16,0 0-8-16,0 0-22 15,0 0-7-15,11 0-1 16,-4 3-8-16,0-3 0 0,7-3-61 16,-3 3-24-16,-1 0-5 15</inkml:trace>
  <inkml:trace contextRef="#ctx0" brushRef="#br0" timeOffset="146840.929">29323 9935 84 0,'-7'-6'33'0,"7"6"-18"0,-4 0 2 16,4 0 16-16,0 0-2 15,4 0-1-15,-1 6-1 16,1 4-1-16,3 9-15 0,0-1 3 16,4 7 4-16,-1 0 4 0,1 4 3 15,-1 8-10-15,1 7-3 16,0-9-2-16,-4-1 0 16,3-6-4-16,-3 16 0 15,-3-15-3-15,-4 5 2 16,-4-6-4-16,-3-3 0 15,-3 4-1-15,-1-1 1 16,-7 3 0-16,-3-3 1 16,0-3-5-16,0-3 1 15,0-6-22-15,-4 3-8 16,4-10-51-16,-4 10-20 16,0-9 1-1</inkml:trace>
  <inkml:trace contextRef="#ctx0" brushRef="#br0" timeOffset="148876.9166">25446 11318 124 0,'0'0'46'0,"3"3"-24"0,8-3-10 0,-4 7 13 16,4-4 0-16,-1 3 0 16,4 3-3-16,0 1 1 15,1-1-13-15,-1 10 3 0,0-3 3 16,0 3-2-16,0-1 0 15,0 4-6-15,0-9 0 16,0 6-3-16,-3-4 2 16,3-5-2-16,0-1 2 0,4 1-2 15,-1-1-5 1,-2-3 0-16,-1-3-11 16,-4 4-5-16,-3-4-32 15,0 3-14-15,-3-6-36 16</inkml:trace>
  <inkml:trace contextRef="#ctx0" brushRef="#br0" timeOffset="149181.7471">25859 11174 184 0,'0'-6'68'0,"-4"6"-36"0,8 6-29 0,-4-6 17 16,0 9-8-16,-4 1-2 16,-3 9 1-16,-4-1 3 15,-3 11-8-15,-3-4 6 0,-4 3 3 16,-4-3 2-16,0 3 1 16,0 0-9-16,1-2-5 15,3-1-3-15,-1-7 1 16,1 1-1-16,0 0-1 15,0-3-8-15,0 3-3 16,0-1-18-16,3-2-7 16,4 3-25-16,0-10-9 15,3 1-9 1</inkml:trace>
  <inkml:trace contextRef="#ctx0" brushRef="#br0" timeOffset="149755.6146">26278 11331 132 0,'0'-3'49'0,"7"-4"-26"0,-3-2-5 0,0 9 20 16,-1-3-6-16,1-4-1 15,-1-2-6-15,1 6-4 16,-4-10-11-16,0 10 2 0,0-3 4 15,0 6-2-15,-4-3 2 16,-3 3-9-16,0 3-2 16,-4 3-1-16,-3 4 0 15,0-1-2-15,-3 10 1 16,-5-3 0-16,1 2 1 0,-3 1-2 16,-1 6-2-16,0 0 1 15,4-3 1 1,3-6-1-16,4 3 2 0,4 0-4 15,3-4-2-15,3 1 2 16,8-3 0-16,6-4 1 16,8-3 2-16,3-3-1 15,4 4-1-15,-1-7 3 16,5 0 0-16,-5-7-6 16,1 7 0-16,-4-3-26 15,-3-3-10-15,-1 6-24 16,-2-3-9-16,-5-3-21 15</inkml:trace>
  <inkml:trace contextRef="#ctx0" brushRef="#br0" timeOffset="150015.6364">26028 11428 244 0,'-7'-3'93'0,"14"3"-50"0,0-6-39 0,0 6 21 16,7 0-10-16,7-10 2 0,4 7-12 15,0-3-3-15,3 6-2 16,0 0 2-16,0 0 1 0,-6 0-4 16,-1 6-1-16,-4-3-26 15,-3 3-9-15,-3-2-30 16,0-4-10-16,-1 0-10 15</inkml:trace>
  <inkml:trace contextRef="#ctx0" brushRef="#br0" timeOffset="151162.2921">27076 11042 100 0,'3'-6'38'0,"-3"6"-20"0,4-9 1 16,-1 9 18-16,1 0-3 0,-4 0 1 15,0 0-12-15,0-4-1 16,0 4-13-16,0 0-1 0,-4 0-1 15,1 0 1-15,-1 0 0 16,1 0 0-16,-11 4 2 16,3-4 1-16,-3 6 3 15,0-3-1-15,-4-3 2 16,-10 6-6-16,-4-6-1 16,7 0-2-16,-3 0-1 15,4 3-6-15,2 4 1 16,5-7 0-16,-1 0 0 15,4 0 2-15,0 0 1 16,3 0-1-16,4 0-2 16,0 0-2-16,4 0 1 15,-1 0-1-15,1 0 0 16,-1 0 2-16,1 0 2 16,3 0-3-16,0 0 0 0,0 0 1 15,0 0 2-15,0 0-3 16,0 9-2-16,0 0-1 15,0 1 3-15,0 6-2 16,0 2 1-16,0 11 2 16,0 5 2-16,-4 1 1 15,1 2 3-15,-1 4-3 16,-3-3 0-16,0-1 1 16,0-9 0-16,3 7 0 15,1-10 2-15,-1 3-3 16,4-3 0-16,0 4 1 15,4-4 0-15,-1-7-5 16,4 8 1-16,0-8 0 0,-3 1 2 16,-1 0-1-16,1 6-1 15,0-6 3-15,-1-3 0 16,1 2-4 0,-1 1 1-16,1-9 2 15,-1-1-1-15,1 0-1 16,6-9 5-1,4 0-3-15,0-3 1 16,4-3 1-16,0 6 0 16,-1-3-2-16,1 3 1 0,0 0-4 15,-1 0-2 1,-3 0 2-16,1 3 2 0,-1 6 0 16,-7 1-1-16,3 2 1 15,-3-9 1-15,-3 7-10 16,-1-4-2-16,1-3-24 15,-4-3-8-15,0 7-27 16,0-7-11-16</inkml:trace>
  <inkml:trace contextRef="#ctx0" brushRef="#br0" timeOffset="151976.5111">27242 11409 144 0,'0'-3'55'0,"3"3"-30"0,-3-6-5 15,0 6 19-15,0 0-8 16,0 0-3-16,0 0-12 16,0 9-3-16,-3 1-7 15,-5 8 0-15,1-2 4 0,-3 3 0 16,-4 6 2-16,-4 3-2 16,0 7-1-16,1-1-3 15,3-3 1-15,3 10-4 16,1-13-2-16,2 1 0 15,5-10-1-15,-1-13 4 16,8-16 5-16,7-5-5 16,3-14 0-16,7-5-2 15,7-10 1-15,0-3-2 0,11-16-1 16,3-9-2 0,4-9 1-16,4 2 3 15,-5 7 1-15,-6 3-4 0,-7 16 1 16,-7 9-2-16,-4 6 0 15,-3 13 0-15,-8 6 0 16,1 7 0-16,-4 15 0 16,-4 6 0-16,-3 10-2 15,0 6 0-15,0 13 3 16,-3 15 0-16,-1 10 3 16,-3 6 1-16,0 0 3 15,0-6-3-15,0-7 0 0,3 4-1 16,-3-13-2-16,7-3 1 15,-3 0-1-15,3-1 2 16,0-14 1-16,3-1-4 16,-3-9-1-16,0 0-17 15,-7-13-36 1,0-16 0-16,0 1-25 16,-3-7-39-1,3 4 33-15</inkml:trace>
  <inkml:trace contextRef="#ctx0" brushRef="#br0" timeOffset="152103.78">27316 11506 124 0,'-36'0'49'0,"36"-6"-26"0,-3 6 4 0,3 0 21 16,0 0-17-16,0 0-7 16</inkml:trace>
  <inkml:trace contextRef="#ctx0" brushRef="#br0" timeOffset="152182.5893">27298 11500 344 0,'18'-3'8'0,"-1"-3"-5"16,4 6-5-16,4 0 1 15,-4 0-19-15,0 6-7 16,8-6-57 0,2-6-31-16,5 6 52 15</inkml:trace>
  <inkml:trace contextRef="#ctx0" brushRef="#br0" timeOffset="152694.2327">28042 11070 84 0,'-7'-9'33'0,"11"9"-18"0,-4-3 2 0,0 3 14 15,0 0-1-15,0 0 2 16,0-6-3-16,0 6 2 16,0 0-17-16,0 0 1 0,0 0-1 15,0 0-1-15,-7 9 2 16,-7 10 5-16,0 0 4 15,-4 12-6-15,-3 0-3 16,-4 13-2-16,0-3 1 16,1-3-5-16,-8 6-3 15,7-7 1-15,4 4 0 16,0-3-1-16,3-1-1 16,11 4-3-16,0-3-2 0,7-4 3 15,7-6 0-15,0 1-1 16,7-4 1-16,0 3-2 15,8-9 2-15,-1-4-2 16,-4 1-1-16,1-7-21 16,3-9-11-16,-3-6-33 15,-4-3-13-15,4-7-36 16</inkml:trace>
  <inkml:trace contextRef="#ctx0" brushRef="#br0" timeOffset="153280.6839">28279 11105 160 0,'10'-38'63'0,"-3"23"-34"0,0-1-16 15,0 7 19-15,-3 5-12 16,-1-2-1-16,1-3 0 16,0 9 0-16,-1-3-10 15,-3-4-1-15,0 7-1 0,0 7-1 16,-3 2-1-16,-1 10 3 15,-3 6 3-15,0 6 0 16,-4 13 1-16,-6 0 2 16,6 9 2-16,-7 1-7 15,1-1-3-15,-1-9-3 16,4 0-3-16,3-7 3 0,1 1 0 16,-1-3-1-16,4-7-2 15,4-3-17-15,-1-9-9 16,4-4-13-16,4-6-6 15,3-6-26-15,3-6-12 16,1-3 0 0</inkml:trace>
  <inkml:trace contextRef="#ctx0" brushRef="#br0" timeOffset="153686.9385">28459 11428 160 0,'-4'0'60'0,"1"0"-32"16,-5 0-20-16,1 0 16 0,0 6-10 15,0 4-1-15,-3-1-1 16,-4 0 2-16,7 7-7 16,-4-3 0-16,0 2 0 0,1 1-1 15,3-3 1-15,3 5-2 16,4-8 2-16,4 5 0 15,6-5 1-15,4-10 4 16,4 0 3-16,0-10-4 16,3 1-1-16,0 0 0 15,-3 2 1-15,-4-5-1 16,-4-4 1-16,-3 7 3 16,-7-7 1-16,-3 7-8 15,-8-1-4-15,-6-2-2 0,-4 2 1 16,-1 4-3-16,1 0-2 15,4 3-16-15,2 3-7 16,5 0-34-16,6 3-11 16,4-6-38-1,14 3-20-15,4 0 64 16</inkml:trace>
  <inkml:trace contextRef="#ctx0" brushRef="#br0" timeOffset="153941.3745">28635 10973 124 0,'-4'0'46'0,"4"0"-24"0,0 0-10 0,0 0 16 16</inkml:trace>
  <inkml:trace contextRef="#ctx0" brushRef="#br0" timeOffset="154150.9613">28639 10980 301 0,'14'3'45'15,"-4"3"-21"-15,4 3 0 0,4 7 2 16,0 3-10-16,-1 6-1 15,1 3-3-15,-8 10 0 16,5 6-2-16,-8 3-1 16,-7-3-3-16,-7 9-1 15,-8-12-3-15,8-4-2 16,-7 1 1-16,0 3 1 16,0-10-1-16,-4 4 2 15,1-10-11-15,-1-7-2 16,1 1-30-16,6-3-12 15,0-7-57 1,4-6-40-16,0 4 63 0</inkml:trace>
  <inkml:trace contextRef="#ctx0" brushRef="#br0" timeOffset="154787.8253">28991 11531 220 0,'0'4'82'0,"4"5"-44"0,-4 0-33 15,0 1 17-15,0 5-6 16,-4 1 3-16,1 3-10 16,-4 0-3-16,0 0-4 0,-4-1-2 0,0 4 3 15,-3-9 0-15,11 3 1 16,-4-7-22-16,0-6-8 15,0-3-71 1,3-9-46-16,4-1 58 16</inkml:trace>
  <inkml:trace contextRef="#ctx0" brushRef="#br0" timeOffset="155681.5087">29404 11259 140 0,'-7'25'55'0,"3"-16"-30"0,-6 10-14 0,10-10 18 16,-4 1-4-16,-3 5 3 15,0 4-10-15,-3 6 0 16,-1 0-11-16,0-6 0 0,1 0 3 0,-1 0-6 16,-3-3 0-16,11-4 2 15,-4-6 1-15,0 4 5 16,3-10 5-16,1 0-3 16,-1-10 0-16,4-5-6 15,4-14-3-15,3-5-2 16,7-13-3-1,7-13-2-15,7-2 1 0,7-4-1 16,4 6 0-16,0 7 0 16,0 6 0-16,-7 3 2 15,10 9 0-15,-14 1 0 16,4 12 2-16,-7 3-3 16,-4 3-2-16,-4 10-1 15,-3 3 0-15,-3 3 3 16,-4 3 0-16,0 13-2 0,-3 3 2 15,-1 6 3-15,-3-6 1 16,0 9-1-16,-7 13-2 16,4 6 3-16,-1 6 0 15,-7 10-1-15,1-1 1 16,-1-2-4-16,1-7 0 16,-1-6 3-16,-3 0 3 15,3-3-4-15,8-9-3 16,-4-7-10-16,0-9-3 15,0-4-12-15,7 1-3 16,-4-13-11-16,1-3-4 16,-1-9-28-1,-3-1-31-15,0 1 37 0</inkml:trace>
  <inkml:trace contextRef="#ctx0" brushRef="#br0" timeOffset="155879.7127">29401 11356 160 0,'-8'0'60'0,"8"0"-32"0,4 0-17 16,-4 0 15-16,7 0-6 15,-3 0-1-15,13 0-5 16,1-3-1-16,3-4-7 16,0 7-4-16,-3 0 1 0,7 0-4 0,-4-3-2 15,0-3-36 1,-4 6-16-16,12-6-32 15</inkml:trace>
  <inkml:trace contextRef="#ctx0" brushRef="#br0" timeOffset="156328.76">30163 10766 168 0,'0'0'63'0,"0"0"-34"15,0 0-21-15,0 0 18 0,0 7-11 16,0-4-1-16,0 6-2 15,-11 0 2-15,7 7-7 16,-6 0 7-16,6 6 5 0,-10 3 3 16,-3 3 2-16,-8 7-7 15,0 2 0-15,-3 13-8 16,0 7-1-16,3-4-4 16,0 0-1-16,11 1-3 15,0-4-1-15,4-9 1 16,-1-7 0-16,11 1 0 0,0-10 0 15,7-6 0-15,4-1 0 16,-4-2 0-16,7-3 0 16,-4-4-20-16,8-3-9 15,0-6-38-15,-1 3-15 16,1 4-21 0</inkml:trace>
  <inkml:trace contextRef="#ctx0" brushRef="#br0" timeOffset="156990.65">30353 10845 160 0,'4'-10'60'0,"-4"13"-32"0,0-3-17 15,0 0 18-15,0 0-11 16,0 0 0-16,0 0-4 16,0 7 1-16,-4 2-8 15,0 0 5-15,-3 10 1 0,4 6 2 16,-4-3 4-16,-4 13-5 15,-3-1 0-15,7 20-8 0,-11-1-2 16,8 0-4-16,-4 1-1 16,0-7 1-1,0-4 2-15,3-2-1 16,4-9 2-16,0-7-4 0,0-6 0 16,14-4 1-16,-4-12 0 15,11-3 2-15,4-9 1 16,0-10-1-16,3 0-2 15,0-6-2-15,-3 3-1 16,-4 0-1-16,3 3 3 16,-6 10-2-16,-4 0 1 15,-7 15 2 1,7 3-3-16,-7 4 0 16,0-4 4-16,0 7 1 15,0-7 2-15,0 7 0 16,0-3 4-16,4 2 3 0,-1 1-4 15,1 3-2-15,3-7-2 16,0 4-3-16,-4-7 1 16,8 1 1-16,-4-4-3 15,0-3-2-15,0 7-16 16,0-10-5-16,0 6-26 16,-3-6-10-16,6-6-45 15,1-4-23 1,3 1 65-16</inkml:trace>
  <inkml:trace contextRef="#ctx0" brushRef="#br0" timeOffset="157270.2386">30709 11312 200 0,'0'9'77'0,"-7"1"-42"0,7 5-28 0,0-5 20 16,-3-1-7-16,-4 10 0 16,3-3-7-16,-6 3 0 15,6-1-8-15,-3-2-3 0,7 3 1 0,-4-10-2 16,-3 7 2-16,7-7-2 16,0-6 2-16,0 4-22 15,0-7-7-15,0 0-29 16,0 0-12-16</inkml:trace>
  <inkml:trace contextRef="#ctx0" brushRef="#br0" timeOffset="157545.3994">30674 11133 204 0,'-7'-9'77'0,"3"6"-42"0,-3 3-26 0,7 0 22 15,0 0-13-15,7 0-2 16,-3-7-7-16,-4 7-4 16,11-3-2-16,-8-3-5 0,8 6-1 15,-11-6 6-15,7 3 3 16,-4 3-10-16,-3-7-4 15,0 7-27-15,-3 0-12 16,-4 7-45 0,7-7-27-16,-4 9 56 15</inkml:trace>
  <inkml:trace contextRef="#ctx0" brushRef="#br0" timeOffset="158384.3845">30836 10773 112 0,'-3'-7'44'0,"3"4"-24"0,0-3-6 0,0 6 28 16,3-10-10 0,4 4-3-16,-3-3-3 15,10 9-15-15,-3 6 4 0,6 3 5 16,1 1-2-16,0 9-1 16,-4-1-3-16,0 17-1 15,-4-7-1-15,1 7 2 16,-4 9-5-16,-4 9-1 15,1 0-4 1,0 4-1-16,-4 2-1 0,7-5-2 16,-7-11 1-16,-7 1 1 15,7-6-1-15,-8 0-1 16,-2-13 3-16,-1 3 2 16,-3-9-2-16,-3 3-2 15,6-10-18-15,-3 4-9 16,3-7-26-16,-3-6-10 15,11 4-46-15</inkml:trace>
  <inkml:trace contextRef="#ctx0" brushRef="#br0" timeOffset="166040.0893">31203 10490 48 0,'-7'-12'19'0,"7"6"-10"0,0-1 9 0,0 4 14 0,0 3 1 15,0-6 3-15,0 6-11 16,0-3-6-16,0 3-8 16,7-7-3-16,-7 7-4 15,0 0 2-15,0 0 3 0,0 0-1 16,0 0 1-16,0 0 1 15,4 7 1-15,6-4-1 16,-6 3 1-16,6-3 0 16,1 13 3-16,10 3-1 15,-7 6 0-15,0 9-1 16,4 13 0-16,-4 4 2 16,0-4 2-16,0 12-7 0,-3-12-1 15,10 6-4-15,-7 4-1 16,0 3-1-16,-3 5-2 15,0 1 3-15,-11-9 2 16,-4 5 7-16,-7-15 4 16,-6 4-4-16,3-14 1 15,-11-2-4-15,0-1 0 16,1-6-5-16,-8-2-3 16,4-8 0-16,-8 1-1 15,1-3 0-15,0-4 0 16,10-5-16-16,0 2-4 15,1 0-14-15,3-2-7 0,3-4-24 16,0 3-8 0,11-3-30-16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7:03.217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 contextRef="#ctx0" brushRef="#br0">11647 14943 60 0,'0'0'24'0,"0"0"-12"0,6 0-8 15,-6 0 8-15,0 0 1 16,10 5 5-16,-4-5 7 16,-1 0 7-16,6 0 0 15,5 0 3-15,-6-5-13 16,1 0-5-16,0 1-10 15,5-1 4-15,0 0 2 0,-1 1 0 16,-4-6 0-16,0-4-3 16,-1 4 1-16,1-4-4 15,0 5-2-15,-1-1 0 16,-4 1-1-16,-1-1-2 0,0 1 1 16,1 4 0-16,-1-9 3 15,0 0-1-15,1 4 2 16,-1 1-4-16,0-1 0 15,1 6-1-15,-6-6-2 16,5 5 1-16,0-4-1 16,-5 9 0-16,0 0 0 15,0 0 0-15,0 14-3 16,6 0 2 0,-6 5 1-16,0 5 0 15,5 9 0-15,-5-5 2 16,0 6-1-16,0-6 2 0,0 5 0 15,0 0 1-15,0-4 2 16,0-1 1-16,0 0-3 16,0-4-1-1,0 0-1-15,0-1-2 0,0-4 3 16,0-5 0-16,0 1-4 16,0-1-1-16,0-5 3 15,0 1 1-15,-5-5 0 16,5-5 1-16,0 0-7 15,0 0-1-15,0 0-12 16,-6 0-1-16,1-5 0 16,5 5 1-16,-5-5 5 15,-1 5 3-15,1 0 5 0,0 0 2 16,-1 0 2-16,1 0 0 16,-6 0 0-16,1-5 0 15,-6 5 19 1,0 0-3-16,-6 0 1 15,6 5-3-15,1 0 1 16,-1-5-2-16,5 5 0 16,0-1-3-16,1 1-1 15,4-5-3-15,1 5-1 16,0-1-3-16,-1 1 1 16,1 0-2-16,5 0 2 15,0-1 0-15,0-4 1 16,0 0-2-16,5 5 1 0,6 0 0 15,5 0 3-15,5-1 1 16,1 1 1-16,-1 0-2 16,0 0-1-16,0-5-1 15,6 0 0-15,0 0-5 16,-1 0 1-16,1 0-2 16,-1 0 0-16,6 0 2 15,-5-5 2-15,0 0-3 16,-1 0 0-16,-4 1-17 15,-1-1-5-15,-5 0-20 16,0 5-5-16,-6 0-19 16,1 0-6-16,0 0-28 15</inkml:trace>
  <inkml:trace contextRef="#ctx0" brushRef="#br0" timeOffset="0.2857">12456 15695 120 0,'-5'0'46'0,"10"-4"-24"0,-5-1-19 16,0 5 10-16,0 0 5 15,6 0 6-15,-1 0 0 16,0-5 3-16,6 5-15 15,0 0 4-15,-1 0 4 0,6-4-7 16,-5 4-2-16,0 0-2 0,10 0 1 16,0 0-5-16,1 4-3 15,-1 1 3-15,0-5 4 16,0 0 1-16,6 0 2 16,-6 0-2-16,1-5 1 15,-1 1-4-15,0-1 1 16,-5 0-3-16,0 0 2 15,0 1 0-15,-5-1 1 16,-1 0-4-16,-4 0-1 16,-1 1-1-16,-5 4 1 15,0 0-2-15,0 0 2 0,0 0-4 16,0 0 0-16,11 4 1 16,-11-4 0-16,0 0 0 15,0 0 0-15,0 0 2 16,0 0 3-16,5 10-2 15,0-5 0-15,1 4 3 16,-1 1-1 0,6 4 0-1,-6 9-3-15,0 1-4 16,1 0 1-16,-1 9 3 16,-5 5 1-16,0-5-1 15,0 0-2-15,-5 5 1 16,5 0 1-16,-6 4-1 15,1 1-1-15,0-1 1 16,-1 6 1-16,6-1-1 16,-5 0-1-16,5 1 1 0,-5-6-1 15,-1 1 0-15,1-5 2 16,5-5-1-16,-5 0 2 16,5-5 2-16,0-4 2 15,0 0 1 1,0-5-7-16,0-1-2 15,0 1 2-15,0 0 1 16,-6 0-3-16,1 0 1 16,0-5 2-16,-1 1 3 15,6-6-4-15,0 0-1 16,0 1 4-16,-5-5 2 16,5-5-2-16,0 9-1 0,0-4-3 15,0 4-1-15,0-9 1 16,0 10 2-16,0-5-1 15,0 4-1-15,0-9 3 16,0 0 0-16,0 0 7 16,0 5 6-16,-5-5-6 15,-1 0-1-15,1 0-3 16,0 0-1-16,-6 0-1 16,0-5 0-16,-5 0-2 15,1 1 1-15,-7-1-2 16,1 0-1-16,-6 5-2 15,-10 0 1-15,5 0 1 16,6 0 0-16,-1 0 0 16,6 0 0-16,-1 0-3 15,1 0 0-15,5 0-7 16,0 0-2-16,0 0-2 0,5 0-1 16,1 0-1-16,-1 0 2 15,1 0-8-15,4 0 0 16,1 0-22-16,0 0-7 15,-1 0-35-15,6 0-15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7:03.220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 contextRef="#ctx0" brushRef="#br0">-1 1 120 0,'0'-4'46'0,"6"4"-24"0,-1 0-15 0,-5 0 15 16,0 0-2-16,11 4 3 16,-1 1-7-16,1 0 1 15,-6 4-10-15,1 5 0 0,-1 5 0 16,0 5 3-16,-5 4 1 15,0 1-3-15,0 4 0 16,0 10-5-16,0 4 0 16,0 0-1-16,0-4 1 15,0 4-2-15,0 0-1 16,0-9 1-16,0-5-1 16,0 0 0-16,0-9 2 0,0-5-1 15,0 0 2-15,0-5-2 16,0 0-1-16,0 1 1 15,0-1 1-15,0-5 3 16,0-4 4-16,0 0 0 16,0-10 2-16,0 5-2 15,6-14 2-15,-1 4-6 16,6-13-1-16,-1 4-2 16,1-10-2-16,-1 6 1 15,1-15-1-15,0 5 0 16,-1 4 0-16,1 6-3 15,5-6 2-15,-5 10-1 0,-1 0 0 16,1 5 2-16,5 0 2 16,-5 0-1-16,-1 4 2 15,1 1-4-15,5 4 0 16,-6 0 1-16,1 5 0 16,0 0-3-16,5 10 2 15,-6-5 3-15,1 9 1 16,0 0 3-16,-1 5 1 15,1-5-3-15,0 10-1 16,-1-1 1-16,1 1 0 16,0-5-2-16,-1 5-2 15,-4-1 1-15,-1 1 1 16,0-5-1-16,0 0-1 0,1-5 1 16,-1 0-1-16,0-4 0 15,1-1 2-15,-6 1-3 16,0-1 0-16,0-4-4 15,0 0 1-15,0-1-11 16,0 1-3-16,0 0-11 16,5-5-4-16,0 0-13 15,1 0-6-15,-1 0-34 16,6-5-15 0,-1 5 51-16</inkml:trace>
  <inkml:trace contextRef="#ctx0" brushRef="#br0" timeOffset="1.0058">697 479 96 0,'-11'0'35'0,"11"0"-18"0,0 0 2 0,0 0 16 0,0 0 3 16,0 0 4-16,0 0-6 15,0 0-1-15,5 0-20 16,1 0 2-16,4-5 1 0,1 5-4 16,5-4 2-16,0-1-3 15,10 5 2-15,-4 0-8 16,4 0-2-16,-4 0-3 16,4 5 1-16,-4-1-4 15,4 1 0-15,-5 0 1 0,1-5 0 16,-1 0 0-1,-5 0 2-15,0 0 1 16,0 0 1-16,-5 0-5 0,-1 0-1 16,1 0-15-16,-6-5-6 15,1 0-13-15,-1 1-2 16,0-1-7-16,1-4 1 16,-1-1-14-1,0-4-36-15,1 4 22 16</inkml:trace>
  <inkml:trace contextRef="#ctx0" brushRef="#br0" timeOffset="2.0059">1367 110 132 0,'0'-14'49'15,"0"14"-26"-15,16 0-3 0,-10 0 19 0,-1 0-13 16,-5 0-4-16,0 9-7 16,0 1 0-16,-5 9-8 15,-1-5 7-15,-4 14 3 0,4-4-1 16,-4 14 1-16,-1-10-5 16,0 15-2-16,6-10-4 15,-6 10 1-15,6-6-6 16,0 1-1-16,-1-5 0 0,1 5 2 15,0-9-3 1,-1 4-2-16,1-5-20 0,0-4-10 16,5-1-25-16,0-4-11 15,0-4-21 1</inkml:trace>
  <inkml:trace contextRef="#ctx0" brushRef="#br0" timeOffset="3.0059">3741 68 108 0,'0'-5'44'0,"0"5"-24"0,0 5-10 0,0-5 14 0,0 4 2 16,0 1 4-16,0 9-7 16,0 0-2-16,0 10-12 15,0-5 3-15,0 19 4 0,0-5-4 16,0 10-2-16,0-6-3 15,0 6 0-15,0-5 0 16,0 4 1-16,0-8-4 16,0 3-3-16,0-8 0 15,0-1 1-15,0-4-1 16,0 0-1-16,0-6 1 16,0 1-1-16,0-4 2 15,0-1 3-15,0 0-2 16,0-5 0-16,0 1 1 0,0-10 2 15,0 0-1-15,11-5 0 16,0 0-3-16,-1-14 1 16,1 5-2-16,0-9 2 15,-1 4-2-15,1-19-1 16,-1 9-2-16,6-8-1 16,-5 3 2-16,5 1 2 15,0 0 0-15,5 0-1 16,1 5-2-16,4-1 1 15,-5 6-1-15,6-1 0 16,-6 5 0-16,6 10 0 16,-6-1 0-16,-5 10 0 15,0 0 0-15,-5 19-2 0,0-5 3 16,-1 15 2-16,-5-6 0 16,1 10 2-16,-1-4-4 15,0 4 0-15,-5 0 1 16,0-5 0-16,0-4 0 15,0 0 2-15,0-1-1 16,0 1 2-16,0-5-2 16,6 0-1-16,-6-5-2 15,5 0 1-15,-5 1-8 16,5-6-4-16,1 10-4 16,-1-5-3-16,0-4-17 15,1-1-9-15,-6 5-8 16,0 0-40-16,0-4 16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7:03.224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 contextRef="#ctx0" brushRef="#br0">15 34 72 0,'-11'0'27'0,"11"0"-14"0,-5 0 0 16,5 0 14-16,0 0-6 15,0 0 0-15,0 0-3 16,0 0-2-16,0 0-6 0,0 0-2 15,0 0-4-15,0 0-3 0,0 0 0 16,0 0 5-16,0 0 4 16,0 0-3-16,5-5 1 15,1 5-1-15,4-4 3 16,1-1 1-16,10 0 1 16,1 0-4-16,9 1 0 15,-4-1-7-15,5 5-3 16,-5 0 1-16,5 5 2 15,-6-1 2-15,6 6 1 16,-5-1 0-16,-6 6 2 16,-5-1 1-16,-5 5 3 15,-1 0-5-15,1 4-1 16,-6-4 0-16,1 5 0 16,-1-1 0-16,-10 6 0 15,-1-6-2-15,-4 6-2 0,-1-5 3 16,-10 9 2-16,5-5 2 15,-6-4 3-15,1-1-5 16,-6 1-1-16,6-5-2 16,-5 0 1-16,4-5-2 15,1 5-1-15,0-5 1 16,5 0-1-16,0 1 0 16,0-6 2-16,5 0-1 15,1 1-1-15,-1-1-2 16,0-4 1-16,6 0 1 15,0 0 2-15,-1-1-1 16,1-4-1-16,5 0-2 0,0 0 1 16,0 0 1-16,5 0 2 15,1 0 1-15,4 0 1 16,1 0-5-16,10 0 1 16,0 0 2-16,11 0 3 15,-5 0 2-15,16 0 1 16,-11 0-4-16,15 0-3 15,-4 0-3-15,5 0 1 16,-6 0 1-16,1 0 2 16,-6 0-3-16,6 5 0 15,-6-5 1-15,0 0 0 16,-5 0-7-16,0 0 0 16,6 0-35-16,-6 0-12 15,-6 0-60-15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7:03.225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 contextRef="#ctx0" brushRef="#br0">8746 15090 72 0,'11'-19'30'0,"0"19"-16"0,-6-10-6 16,0 10 13-16,1-4 1 16,-6 4 4-16,5-5 3 15,-5 0 2-15,0 5-10 16,5-4-3-16,-5 4-10 15,0 0 1-15,0 0 2 0,0 0-6 16,-5 4-3-16,-6 1 1 16,1 4 2-16,-1 6 0 15,0-1 0-15,1 0-1 16,-1 0 0-16,1 5 0 0,-1 0 0 16,0 5-2-16,1-1 1 15,4 6-4-15,1 0 0 16,0 4 3-16,5-4 1 15,5-1-4-15,-5-4 1 16,11-1 2-16,-1-4 3 16,6-4 4-16,6-6 2 15,4-4-1-15,1-5 1 16,-2-10 0-16,2-4 3 16,-6-5 2-16,1 0 2 15,-6-4-4-15,0-6 2 0,-1 6-5 16,-4-1-1-16,-6 0-6 15,-5 4-1-15,-5 1-3 16,-6 5-3-16,6-5 2 16,-5 5 0-16,-1 5 1 15,-5-1-7 1,0 1-5-16,5 4-18 16,6 0-6-16,10 5-63 15,11 0-18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7T00:41:22.46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Group>
    <inkml:annotationXML>
      <emma:emma xmlns:emma="http://www.w3.org/2003/04/emma" version="1.0">
        <emma:interpretation id="{E0D73AB9-1ECD-4543-B864-64D8896BB1CF}" emma:medium="tactile" emma:mode="ink">
          <msink:context xmlns:msink="http://schemas.microsoft.com/ink/2010/main" type="writingRegion" rotatedBoundingBox="16488,7164 21443,5758 23073,11504 18118,12911"/>
        </emma:interpretation>
      </emma:emma>
    </inkml:annotationXML>
    <inkml:traceGroup>
      <inkml:annotationXML>
        <emma:emma xmlns:emma="http://www.w3.org/2003/04/emma" version="1.0">
          <emma:interpretation id="{BA548B37-8AEA-4153-B565-79BE66C0578B}" emma:medium="tactile" emma:mode="ink">
            <msink:context xmlns:msink="http://schemas.microsoft.com/ink/2010/main" type="paragraph" rotatedBoundingBox="18707,6857 21256,5665 21842,6917 19293,81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F01283F-79DC-4B8C-AA58-F0AE55C1230D}" emma:medium="tactile" emma:mode="ink">
              <msink:context xmlns:msink="http://schemas.microsoft.com/ink/2010/main" type="inkBullet" rotatedBoundingBox="18960,7397 19174,7297 19300,7567 19086,7667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865 31 156 0,'-5'19'57'0,"5"-19"-30"0,0 0-14 0,0 0 17 16,0 0-2-16,10 0 3 0,1 0-4 15,0-10 1-15,5 5-16 16,0 1-2-16,5-1 0 0,0 0-6 16,-5 1 0-16,0-1 0 15,0 10-2 1,-5-1-2-16,-6 1-13 15,-5-5-4-15,0 0-24 16,11 5-11-16,-1-5-35 16,1-5-30-1,5-14 49-15</inkml:trace>
        <inkml:trace contextRef="#ctx0" brushRef="#br0" timeOffset="-371.5159">1030-130 104 0,'0'-5'41'0,"0"0"-22"0,0 10-7 0,0-5 16 16,0 0-10-16,0-5-2 15,0 5 2-15,0 0 0 16,0-4-9-16,0 4 3 0,-5 0 4 15,0 0-4-15,-1-5 1 16,1 5-4-16,-6 0 2 16,1 0 0-16,-1 0 1 15,0 5-4-15,1-1 0 16,-1 1-5-16,0 5 0 16,1-1 1-16,-1 1 0 15,0 13-7 1,1 6 0-16,4-6 1 15,1-4 3-15,0 0 2 16,-1 0 3-16,6-5 1 16,0 0 1-16,6 1 0 15,4-6 0-15,6 1 0 16,6-1-4-16,-1-4-3 16,0-1 0-16,6 1 1 0,-6 0 1 15,0-5 1-15,-5 0-2 16,0 0-2-16,0 0 1 15,-5 0-1-15,-6 0-9 16,1 0-4-16,-1 0-13 16,0-5-6-16,-5 0-21 15,0 1-6-15,0-1-33 16</inkml:trace>
      </inkml:traceGroup>
      <inkml:traceGroup>
        <inkml:annotationXML>
          <emma:emma xmlns:emma="http://www.w3.org/2003/04/emma" version="1.0">
            <emma:interpretation id="{C65C57BF-EB9F-4455-97C1-0F8B7E818D9B}" emma:medium="tactile" emma:mode="ink">
              <msink:context xmlns:msink="http://schemas.microsoft.com/ink/2010/main" type="line" rotatedBoundingBox="19009,6716 21256,5665 21842,6917 19595,7968"/>
            </emma:interpretation>
          </emma:emma>
        </inkml:annotationXML>
        <inkml:traceGroup>
          <inkml:annotationXML>
            <emma:emma xmlns:emma="http://www.w3.org/2003/04/emma" version="1.0">
              <emma:interpretation id="{32398375-8D47-406E-AC9C-CD3BE9D73C33}" emma:medium="tactile" emma:mode="ink">
                <msink:context xmlns:msink="http://schemas.microsoft.com/ink/2010/main" type="inkWord" rotatedBoundingBox="19324,7388 19712,7207 19880,7567 19492,7748"/>
              </emma:interpretation>
            </emma:emma>
          </inkml:annotationXML>
          <inkml:trace contextRef="#ctx0" brushRef="#br0" timeOffset="776.287">1568-225 104 0,'0'-9'38'0,"0"9"-20"0,0 0-21 0,0 0 58 16,0 0-13-16,0 0-4 15,-6 0-4-15,1 0-20 16,-6 0 5-16,1 0 2 0,-6 5-5 15,0-5-1-15,-5 4-9 16,-1 6-2-16,1 4-2 16,0 0-2-16,-11 0 1 15,0 1-1-15,5-6 0 16,6 0 2-16,5 6 1 16,0-6 1-16,5-4-5 15,6 0 1-15,0-1 0 16,5 6 0-1,0-10 0-15,5 9 0 16,6 1 2-16,-1-1-1 0,1-4-1 16,5 4-2-16,-5 1 1 15,5-1 1-15,5 1 0 16,0 4 0 0,6-5 0-16,-6 1 0 0,0-1 0 15,1 1 4-15,-1-1 2 16,-5 5 0-16,-5-4 1 15,-1 4 0-15,1 0 3 16,-6 0-1-16,-5 1 2 16,0-1-2-16,0 0 0 15,-5 0-3-15,-6 0 1 16,6 1-2-16,-6-6 2 16,-5-4 5-16,0-5 2 0,0 0-5 15,-5-5-1-15,0 0-4 16,-1-4-3-16,-4-1 0 15,-1 1-1-15,6 0 0 16,5-1 2-16,0 1-12 16,0-6-6-16,5 6-20 15,1-5-10-15,4 4-19 16,6-9-87 0</inkml:trace>
        </inkml:traceGroup>
        <inkml:traceGroup>
          <inkml:annotationXML>
            <emma:emma xmlns:emma="http://www.w3.org/2003/04/emma" version="1.0">
              <emma:interpretation id="{18384DB2-C578-4A90-8712-6C1F152018A1}" emma:medium="tactile" emma:mode="ink">
                <msink:context xmlns:msink="http://schemas.microsoft.com/ink/2010/main" type="inkWord" rotatedBoundingBox="19784,6353 20886,5838 21350,6830 20247,73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54.3518">1962-1072 104 0,'0'-4'38'0,"5"4"-20"0,-5-5-8 0,0 5 14 15,0 0 0-15,0 0 1 0,0 0 3 16,0 0 3-16,0 0-17 16,0 0 1-16,0 0-1 0,5 0-7 15,1 14-2 1,-1 10-1-16,0 4 0 16,1 5 2-16,-6 5-1 15,0 5 2-15,0-1 2 16,0 1 2-16,0 4-3 15,0 0 0-15,-6 6-1 16,1-6 1-16,0-5-4 16,-1-8-3-16,1-6 0 15,0 10 1-15,-1-10 1 16,1-14 1-16,0-9 0 16,5-10 9-16,0-9 3 15,0-14-3-15,0-20-3 16,5 1-5-16,0-14-2 15,6-10-1-15,0 0-2 16,-1-14 1-16,1 9-1 16,10 5-3-16,0 5 2 15,6 4-1-15,0 1 0 16,5 9 2-16,5 4 2 16,-5 6-3-16,0 9 0 15,0 9 1-15,-6 5 0 16,-4 5-3-16,4 9-2 15,1 10 2 1,-1 9 0-16,1 10 1 0,-6 9 2 16,1 9 0-16,-1 15 0 15,0 0 0-15,-5 0 0 16,-5-5 0-16,-6-5 2 16,-5 5 1-16,-5-5 7 15,0-4 4-15,-6-10-3 16,-5-9 1-16,-11-5-3 15,1-5 2-15,-1-5-6 16,-5-4-3-16,-5-5 1 16,0 0 0-16,5-5-4 15,0 1 1-15,5-6-2 16,6 5-2-16,0-4-39 16,5 4-3-16,5-4-4 15,11-1-4-15,0 1-1 16,5-1-20-1,6-4-36-15,10 0 33 16</inkml:trace>
          <inkml:trace contextRef="#ctx0" brushRef="#br0" timeOffset="3832.4989">2808-1124 84 0,'11'-42'33'0,"-6"13"-18"0,6 6 6 0,-6 18 17 16,6 0-5-16,-1-4 0 15,1-1-3-15,-6 6 1 16,6-1-17-16,-6 0 3 0,0 0 3 15,-5 1-2-15,0 4 1 16,-5 4-4-16,0 6-1 16,-6-1-6-16,1 15-3 15,-6 14 2-15,-6 0 0 16,-4-1 3-16,-6 6 4 16,0 9-6-16,0 0 0 15,0-5-2-15,5 1-1 16,1-1-6-16,4 0 1 15,6 1 0-15,11-1 0 16,5-4 0-16,5-6 0 0,6-3 0 16,5-6 0-16,5 0 0 15,1 1 0-15,-1-10 2 16,-5-5 3-16,0-5-4 16,-6 1-3-16,1-1-17 15,-11-9-5-15,0 0-19 16,0 0-8-16,0 0-140 31,16-14 84-31</inkml:trace>
        </inkml:traceGroup>
        <inkml:traceGroup>
          <inkml:annotationXML>
            <emma:emma xmlns:emma="http://www.w3.org/2003/04/emma" version="1.0">
              <emma:interpretation id="{78798424-107F-46A6-87D7-0311272FDAE6}" emma:medium="tactile" emma:mode="ink">
                <msink:context xmlns:msink="http://schemas.microsoft.com/ink/2010/main" type="inkWord" rotatedBoundingBox="20837,6538 21516,6220 21842,6917 21163,7235"/>
              </emma:interpretation>
              <emma:one-of disjunction-type="recognition" id="oneOf2"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S</emma:literal>
                </emma:interpretation>
                <emma:interpretation id="interp5" emma:lang="" emma:confidence="0">
                  <emma:literal>8</emma:literal>
                </emma:interpretation>
                <emma:interpretation id="interp6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4433.6934">3181-859 208 0,'-6'0'77'0,"6"-4"-42"0,-5 4-23 0,5-5 19 15,-5 5-5-15,-1 0-1 16,-4 0-7-16,-1 0-3 15,0 5-9-15,1-5 3 0,-6 4 3 0,0 1-2 16,0 4 2-16,0 1-5 16,0-1 1-16,-11 1 1 15,6-1 2-15,-6 5-5 16,6 1-2-16,0-6-4 16,5 1-1-16,5-1 1 15,0 1 0-15,6-1 0 16,10-4 0-16,11-1 0 15,6 1 2-15,-1 5-3 16,6-1 0-16,-1 1 1 16,1-1 0-16,-6-4 0 15,0 4 2-15,-5-4 1 16,0 0 1-16,-5 4-2 16,-6 1 1-16,1-1-2 15,-6 1-1-15,-6-6 1 0,-4 6 1 16,-1-1 3-16,-5 1 2 15,-5-1-3-15,-6 1-3 16,1-1 0-16,-1 1 1 16,0-6 1-16,6 1 3 15,0-5-8-15,5 0 0 16,0-5-16-16,5 1-3 16,6-6-24-16,5 1-9 15,11-6-10-15,10-4-2 16,5 1-37-1</inkml:trace>
          <inkml:trace contextRef="#ctx0" brushRef="#br0" timeOffset="4885.6846">3362-1242 132 0,'-6'0'52'0,"6"0"-28"0,-5 0-2 16,5 0 23-16,0 0-8 15,0 0 1-15,0 0-6 16,0 0 0-16,0 5-18 16,0-1-6-16,0 1-3 0,0 0-3 0,5 19-2 15,1 4 5-15,4 0 4 16,6 1-1-16,-5-6 3 15,-1-4-2-15,6 10 0 16,6 9 3-16,-1 4 5 16,0 1-7-16,1-5-1 15,-6-1 1-15,0 1 4 16,-6 0-6-16,-5-9 0 16,1-6 0-16,-12 15 2 15,-9 9-1-15,-1-14 0 16,5-4-5-16,-16 4-1 15,-10 24 1-15,0-15 0 16,0-9-2-16,-6-14-2 16,0-9-28-16,11-10-14 0,6-14-69 15,15-5-28-15,1-5 15 16</inkml:trace>
        </inkml:traceGroup>
      </inkml:traceGroup>
    </inkml:traceGroup>
    <inkml:traceGroup>
      <inkml:annotationXML>
        <emma:emma xmlns:emma="http://www.w3.org/2003/04/emma" version="1.0">
          <emma:interpretation id="{A08822C1-D0E8-40DB-88EF-B75E053FD733}" emma:medium="tactile" emma:mode="ink">
            <msink:context xmlns:msink="http://schemas.microsoft.com/ink/2010/main" type="paragraph" rotatedBoundingBox="17741,11582 21294,10574 21671,11902 18118,12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8B7F42-3088-49EF-BAE6-520E96680626}" emma:medium="tactile" emma:mode="ink">
              <msink:context xmlns:msink="http://schemas.microsoft.com/ink/2010/main" type="line" rotatedBoundingBox="17741,11582 21294,10574 21671,11902 18118,12911"/>
            </emma:interpretation>
          </emma:emma>
        </inkml:annotationXML>
        <inkml:traceGroup>
          <inkml:annotationXML>
            <emma:emma xmlns:emma="http://www.w3.org/2003/04/emma" version="1.0">
              <emma:interpretation id="{327AB07B-BB64-495A-B3EC-85826A595450}" emma:medium="tactile" emma:mode="ink">
                <msink:context xmlns:msink="http://schemas.microsoft.com/ink/2010/main" type="inkWord" rotatedBoundingBox="17871,12038 19174,11668 19329,12215 18026,12585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28273.7427">448 4638 104 0,'0'-4'41'0,"0"-1"-22"0,-21 5-11 16,16 0 13-16,5 0 1 15,0 0 4-15,0 0-1 16,0-5 0-16,-6 1-14 16,1-1 7-16,0 0 2 0,-1 0-4 0,1 1 1 15,0 4-6-15,-6 0-1 16,-5 4-4-16,0 1 1 15,-5 9-6-15,0 0-1 16,-1 1-2-16,6-1 0 16,0 0 2-16,6 5 2 15,-1-5-1-15,6 0-1 16,-1 1-2-16,6-1 1 16,6 0 1-16,-1 0 0 15,6-4 0-15,-1-1 0 16,1 1 0-16,0-1 2 15,5 0-3-15,0 1 0 0,-6-1-1 16,6-4-2 0,-5 5-11-16,15-6-31 15,-4-4 0-15,4 0-17 16,-4-4-33 0,-1-1 21-16</inkml:trace>
          <inkml:trace contextRef="#ctx0" brushRef="#br0" timeOffset="128711.4634">246 4714 100 0,'-5'-19'38'0,"5"19"-20"0,0 14-1 0,0-14 14 16,0 0-1-16,0 0 0 0,0 0-6 16,10 0-1-1,1 5-12-15,0 0 0 0,5 0 2 16,0-1-9-16,0-4-2 16,0 0-4-16,0 0-2 15,5 5 5-15,0-5 3 16,-5 0 1-16,0-5-7 15,0 5-3-15,-5 0-25 16,5 0-8-16,-6 0-31 16,1-9-31-1,0 14 35-15</inkml:trace>
          <inkml:trace contextRef="#ctx0" brushRef="#br0" timeOffset="129407.4821">1050 4331 112 0,'-6'-28'44'0,"1"23"-24"0,5-9-4 0,0 9 18 16,0 0-5-16,-5-4-2 16,-1 4-7-16,1 0-2 15,-16 0-4-15,0 5-1 16,-1 0-3-16,1 0-1 15,-6 0-1-15,1 5 2 16,-1 0-3-16,1 0 1 0,-1-1-3 16,0 1 0-16,6 0-3 15,0 0-2-15,-1-1-4 16,6 6 0-16,6-1 6 16,-1 1 4-16,1 4-8 15,4 0 0-15,6 0-2 16,11 10 2-1,0-5 1-15,10 0-2 16,0 0 2-16,6 0 1 16,-1 0 0-16,6 0 0 15,-5 4 0-15,5 1 0 16,-6-1 0-16,1 1 0 16,-6 5 2-16,1-6-3 15,-6 1 0-15,-6-1 3 16,1 1 1-16,-6-5 3 0,1 0 3 15,-6-5 2-15,0 0 3 16,0-4 4-16,-16-1 7 16,-6-4-6-1,1 0-10-15,-6-5-6 16,1 0-2-16,-1 0 1 16,-5 0-1-16,6 0-1 15,-1 0 1-15,0 0-1 16,1 0 0-16,4 0 0 15,1 0-3-15,0 0 2 16,5 0-10-16,0 0-3 16,0 0-9-16,0 0-2 15,0 0-7-15,5-5-3 16,1-4-42-16,4-1-24 16</inkml:trace>
          <inkml:trace contextRef="#ctx0" brushRef="#br0" timeOffset="127650.2407">60 4511 96 0,'16'-10'38'0,"-22"10"-20"0,12 0-15 16,-6 0 12-16,0 0 4 15,0 0 3-15,0 0 2 16,0 5 2-16,-6-5-8 15,1 0-3-15,0 0-8 16,-1-5 2-16,1 1 1 0,0 4-1 16,-1 0 0-16,-4 0-5 15,-6 4-1-15,0 1 1 16,-5 4 0-16,-1 1-2 0,1-1 1 16,0 6-4-16,-1-1 0 15,1 0 1-15,5-5 2 16,0-4-1-16,6 0-1 15,-1 0 1 1,6-1-1-16,5-4 0 0,0 0 0 16,5 10-3-16,0-1 2 15,6 1-1-15,0-6-2 16,-1 6 3-16,6-5 0 16,0 4 1-16,5 5 0 15,1 0 0-15,-1-4 2 16,-5 9-3-16,0-5 0 15,0 0 3-15,0 0 1 0,-6 1 3 16,1-6 1-16,-6 5 3 16,-5-4 1-16,-5 4 1 15,-6 0 0-15,1 0-4 16,-6 1 0-16,0-1-3 16,-5-5 2-16,-1 5-4 15,1-9 0-15,0 0-1 16,-1-5 1-16,6 0-4 15,1-5 0-15,4 0-4 16,0-4-1-16,6 4-22 16,0 0-8-16,-1 5-13 15,6-4-3-15,0-1-17 16,6 0-27-16,10 1 34 16</inkml:trace>
        </inkml:traceGroup>
        <inkml:traceGroup>
          <inkml:annotationXML>
            <emma:emma xmlns:emma="http://www.w3.org/2003/04/emma" version="1.0">
              <emma:interpretation id="{475D9420-F704-4FA1-B486-3A14C1723DF4}" emma:medium="tactile" emma:mode="ink">
                <msink:context xmlns:msink="http://schemas.microsoft.com/ink/2010/main" type="inkWord" rotatedBoundingBox="19565,11064 20963,10667 21284,11797 19886,12194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30899.9959">1720 3815 56 0,'-21'-19'22'0,"37"10"-12"0,-5-1 14 16,-6 6 19-16,0-6-3 15,1 1-1-15,-1-1-11 0,0 1-3 16,-5 4-12-16,0 5-3 15,6 9-6-15,-6 10-1 16,0 5 1-16,-11 14 0 0,0 5 0 16,1-1-2-16,-1 5 1 15,0 1-2-15,6-1 2 16,-5 5-2-16,4-9-1 16,1-10 1-16,0 0 1 15,-1-9-1-15,1-1 2 16,0-4-2-16,-1-5 2 15,1-4 0-15,0-5 3 16,-6-5 1-16,6 0 3 16,-6-10-7-16,0-4-2 15,6-5-1-15,0-9 0 16,-1-10 0-16,6 0 0 16,6-5 2-16,4-14 3 0,6 5 0 15,11-9 0-15,10-10-3 16,0 0-2-16,1 5 1 15,4 4 1-15,-4 10 3 16,-1 5 4-16,0 0-4 16,-5 9-3-16,0 9-1 15,-5 6 1-15,-1 8-6 16,-5 15-1-16,1 15-1 16,-1 4 4-16,0 28 1 15,-5 0 3-15,0 5-1 16,0 0 2-16,-5-4 4 15,0-1 4-15,-6 0-2 0,-5-4 0 16,0-10 1-16,-5-5 1 16,-6 1-5-16,0-6-4 15,-5-4 3-15,-5-4 4 16,-6-6-7-16,1-4-1 16,-1-5-1-16,1 0 2 15,-1 0-1-15,0-5-1 16,6 5-2-16,0 0-1 15,5 0 2-15,5-5 0 16,0 5-10-16,6 0-3 16,0 0-22-16,5 0-7 15,5-4-21-15,6 4-8 16,-1 0-16-16</inkml:trace>
          <inkml:trace contextRef="#ctx0" brushRef="#br0" timeOffset="131409.6906">2652 3635 148 0,'0'-14'57'0,"0"-5"-30"0,-5 10-7 0,5 9 19 16,0 0-10-16,-6 0-5 15,1 0-9-15,0 9-2 16,-1 1 3-1,-4 4-9-15,-1 5 1 0,-5 0-1 16,0 4 1-16,0 1 0 16,0 9-2-16,0 5 1 15,-5 0 0-15,0 0 1 16,-6 4-2-16,0 6-1 0,1 4-3 16,4 0-2-16,1 5 1 15,5-10 1-15,6 19-1 16,4-9-1-16,6-10-2 15,6-4-1-15,4-5 4 16,6-5 3-16,0-5-1 16,0-9-2-16,0 0-3 15,0-10 1-15,-5 1-17 16,-1-10-8-16,1-5-22 16,0 0-7-16,5-9-48 15</inkml:trace>
          <inkml:trace contextRef="#ctx0" brushRef="#br0" timeOffset="131995.7263">2993 3858 108 0,'0'-5'41'0,"0"10"-22"0,0-10 4 0,0 5 18 15,0 0-4-15,-6 5-2 16,1 0-8-16,0-1-5 0,-6 1-12 16,-16 4 0-16,6 6 1 0,-6-1-2 15,1 0 0-15,-1 0-5 16,-5 0-1-16,6 1-1 15,-1-1 1-15,6 0-2 16,0 5-1-16,5-5 1 16,0 0-1-16,5 0-3 15,6 1 2-15,10-1 1 16,6-5 0-16,5 1 0 16,0-1 0-16,5-4 0 15,0 4 2-15,6 1-3 16,-1-1 0-16,-4 1 1 15,-1-1 0-15,0 1 0 16,-5-1 0-16,0 5 2 16,-5 1 3-16,-1-1 0 15,-4 0 2-15,-6-5 2 0,-6 1 2 16,1-1-1-16,-11 1-1 16,0-1-3-16,-5-4 1 15,0 0-4-15,-1-5-2 16,-4 0-3-16,-1-5 1 15,6 0-15-15,-1 1-6 16,7-6-25-16,4 5-9 16,0 1-44-1,6-1-27-15,10-5 58 16</inkml:trace>
        </inkml:traceGroup>
        <inkml:traceGroup>
          <inkml:annotationXML>
            <emma:emma xmlns:emma="http://www.w3.org/2003/04/emma" version="1.0">
              <emma:interpretation id="{3AA59DAF-83B9-4E8F-891F-D96500617CA6}" emma:medium="tactile" emma:mode="ink">
                <msink:context xmlns:msink="http://schemas.microsoft.com/ink/2010/main" type="inkWord" rotatedBoundingBox="21075,11066 21407,10972 21671,11902 21340,11996"/>
              </emma:interpretation>
              <emma:one-of disjunction-type="recognition" id="oneOf5">
                <emma:interpretation id="interp9" emma:lang="" emma:confidence="1">
                  <emma:literal>,</emma:literal>
                </emma:interpretation>
                <emma:interpretation id="interp10" emma:lang="" emma:confidence="0">
                  <emma:literal>)</emma:literal>
                </emma:interpretation>
                <emma:interpretation id="interp11" emma:lang="" emma:confidence="0">
                  <emma:literal>'</emma:literal>
                </emma:interpretation>
                <emma:interpretation id="interp12" emma:lang="" emma:confidence="0">
                  <emma:literal>]</emma:literal>
                </emma:interpretation>
                <emma:interpretation id="interp13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132386.7294">3243 3508 104 0,'-11'4'38'0,"6"1"-20"0,-1 0-4 15,6-5 17-15,0 0-4 16,0 0 1-16,0 0-2 15,6 9 1-15,-1 6-15 16,6 13 9-16,-1-4 2 0,1 4-5 16,0 5 0-16,5 0-5 0,0 5 2 15,0 9-6-15,0-4-1 16,-6 0 5-16,6-1 1 16,-5 5-5-16,-1 5-3 15,1 5-1-15,-6 0-1 16,-5 0 0-16,-5-10 2 15,0 10-3-15,-6-5-2 16,-5-10 2-16,-5 1 0 16,-6-5-6-16,-5-10 0 15,0-4-34-15,-5-10-16 16,5-4-78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7:03.226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 contextRef="#ctx0" brushRef="#br0">13984 15922 104 0,'5'-24'41'0,"1"19"-22"0,-1 0-22 16,0-4 54-1,1 0-20-15,-1-1-3 16,0 5-5-16,1 1-14 15,-6-1 6-15,0 14 2 0,-6 1-5 16,-4 4-2-16,-1 0-3 16,-5 0 0-16,-5 5 2 15,0 0 5-15,-1 0 1 16,1 0 0-16,-11 0-5 16,5 0-2-16,-5 0-2 15,-5 0-1-15,0 0-1 16,0 4 0-16,5 1-2 0,5 0 1 15,1-1-2-15,4 1 2 16,1 0 2-16,5-1 2 16,5-4-1-16,6-5 1 15,0 1 2-15,5-6 5 16,0-9-6-16,5 5-2 16,-5-5-3-16,11 5 0 15,-1-1-2-15,6 1-1 16,0 4 1-16,0 1-1 15,11 4 0-15,5-4 0 16,0-1 2-16,0-4 1 16,0 0-4-16,0-5 1 0,-1 4 0 15,1-4 0-15,-5 0 0 16,0 0 2-16,-6 5-3 16,0-14 0-16,-5 13-6 15,-5-13 0-15,-1 4-15 16,-4 0-3-16,-1 1-11 15,-5-1-5-15,0 0-18 16,0 0-7-16,0 5-20 16</inkml:trace>
  <inkml:trace contextRef="#ctx0" brushRef="#br0" timeOffset="1">13425 16631 140 0,'0'0'52'0,"0"0"-28"0,6-4-11 16,-6 4 17-16,5 0 0 15,6 0 2-15,-1 0-2 16,6-5-1-16,0 0-16 16,5 0-3-16,6 1 0 0,0 4-2 15,-1-5 1-15,6 0-3 16,11 0 1-16,-6 5-2 16,0 0 0-16,6 0 1 15,-1 5 1-15,1-5-1 16,0 0-1-16,-1 0-3 15,-5 0-2-15,1 5-2 16,-1-5 1-16,0 5 1 0,-10-5 0 16,-1 0 0-16,-4 4 2 15,-1 1-1-15,-5-5-1 16,-5 5-10-16,-1-5-6 16,-4 0-10-16,-6 0-1 15,10 5-15-15,-4-5-3 16,-1 0-33-1,6-5-33-15,5 0 39 16</inkml:trace>
  <inkml:trace contextRef="#ctx0" brushRef="#br0" timeOffset="2">8816 16243 96 0,'-6'0'35'0,"28"-4"-18"0,-12 4-9 0,-10 0 11 16,0 0-3-16,0 0 3 16,6 9 3-16,-1-4 14 15,-10 9-4-15,-1 0-16 16,1 5-1-16,-6 5-1 0,1-1-3 16,-1 1-1-16,-5 4-4 15,0 1-1-15,0 4 5 16,-5-5 4-16,0 1-5 15,-1-1-1-15,1-4 0 16,0-1 0-16,-1-4-4 16,-4 0-3-16,4-5 0 15,-4-4 1-15,5-1 1 16,-1-4 3-16,1 0-1 16,0-10 0-16,-6 0-3 15,6 1 1-15,0-1-2 16,-1-5 2-16,6 1-2 15,6 0 2-15,-1-6 0 16,0 1 1-16,6 0-5 16,0-5 1-16,5-5 0 15,0 1 2-15,5-1-1 0,0-4 2 16,6-10-4-16,0 9-2 16,-1 6 2-16,1-1 2 15,0 5 0-15,-1 5-1 16,-4 5 1-16,-1-1 1 15,0 5-3-15,6 1 0 16,-1 4-1-16,1 9 0 16,0 1 0-16,5-1 0 15,0 5 4-15,0 0 1 16,0 1-1-16,0 4-2 0,5-1-2 16,0 1 1-16,0 0 1 15,1 10 0-15,4-6 0 16,-4 1 0-16,4 4 0 15,1-4 2-15,5-5 3 16,-6-5 2-16,6 5-3 16,-5-5-3-16,0 0 4 15,-1-4 4-15,-4-10 1 16,-1 0 2-16,0-5-4 16,6 0-3-16,-6 1-2 15,0-1-3-15,1 0 1 16,-1-4-1-16,0-1 0 15,-5 1 2-15,0 4-1 16,0-4-1-16,-5-1 3 16,-1-4 0-16,-4-5 3 0,-1 0 1 15,0-4-3-15,1-11-1 16,-1-8-1-16,0 4-2 16,1 5 1-16,-6 4-1 15,0 1 0-15,0 4 2 16,-6 1-1-16,1 4-1 15,-6 5 1-15,-5 4-1 16,0 1-3-16,-5 4 2 16,0 5 1-16,-6 0 2 15,1 5-3-15,-1 4 0 16,6 1-1-16,-6 4 0 0,0 10 2 16,-4 9 0-16,4 0-3 15,0 0 0-15,6 5 4 16,0-5 1-16,-1 0-3 15,6-9 1-15,6-5 0 16,-1-1 0-16,6 1 0 16,-1-4 2-16,6-6-3 15,-5 5 0-15,5-4-1 16,0 4 0-16,0-5-9 16,0 1-5-16,0-1-14 15,0 1-4-15,0-10-13 16,0 0-3-16,0 0-28 15,0 0-52 1,16-10 29-16</inkml:trace>
  <inkml:trace contextRef="#ctx0" brushRef="#br0" timeOffset="3">7320 16466 60 0,'-5'-5'24'0,"5"5"-12"0,0-5 1 15,0 5 11-15,0 0-4 0,0 0 1 16,0 0-6-16,0 0-1 15,0 5 5-15,0 0 2 16,0-1 5-16,0 1 1 16,0-5-14-16,0 0 5 0,0 0 3 15,0 0-5-15,10 0 1 16,1 0-4-16,5 0 0 16,0 0-7-16,5 0-2 15,6 5 2-15,-1 0 1 16,1 4 1-16,5 1 0 15,-5-6 0-15,5 1 2 16,10 0-3-16,-5-5 1 16,1-5-5-16,-1 0 0 15,0 1-1-15,-5-1 1 0,0-5-2 16,-5 6 2-16,-6-1-2 16,-5 0 2-16,0 5-2 15,-6-5 2-15,-4 5-4 16,-1-4 0-16,-5 4-8 15,5-5-2-15,-5 0-12 16,0-4-5-16,6-1-14 16,-1 1-4-16,0-1-24 15</inkml:trace>
  <inkml:trace contextRef="#ctx0" brushRef="#br0" timeOffset="4">10248 16116 84 0,'10'-24'33'0,"-10"14"-18"0,0-4-5 16,5 10 12-16,-5-1 3 16,6 0 4-16,-6 0-4 15,0 1-1-15,0 4-13 16,-6 0-4-16,-4 4-5 15,-1 6 7-15,-5-1 6 0,0 5 2 16,-5 1 1-16,0 4 2 16,-1 0 2-16,1-1-8 15,0 1-3-15,0-4-2 16,-1 3-1-16,1-3 0 0,0-1 0 16,-1 5-7-16,1 0-2 15,0 9 0-15,5-4 2 16,0-1-2-16,0 1 0 15,0 0-1-15,0-1 0 16,-5-4 2-16,5 5 0 16,0-5 2-16,0-5 3 15,5 0 2-15,0-4 3 16,6-1-5-16,-6 1-1 16,6-6-2-16,0 1 1 15,0-5-4-15,5 5-2 16,0-5 2-16,0 5 0 15,0-1 3-15,0-4 1 0,0 0-4 16,0 5-1-16,0-5 3 16,0 0 1-16,0 0 0 15,0 0 1-15,0 0 2 16,5 0 2-16,5 0-3 16,1 0-3-16,5 0 2 15,5 5 2-15,1 0-2 16,10-1-2-16,-6 1-3 15,1 0 1-15,-1 4-1 16,1 1 0-16,5 4 4 16,5 0 1-16,-5-5 1 15,5 6 0-15,-5-6 0 16,0 1 0-16,-5-6-2 0,0 1-2 16,-6 0 1-16,0 0 1 15,-5-5-1-15,0 4-1 16,-5-4 1-16,-1 0-1 15,-4 5 0-15,-6-5 0 16,0 0 0-16,0 0 0 16,0 0-11-16,0 0-3 15,0 0-13-15,0 0-5 16,5-5-21-16,0 1-6 16,-5-6-48-1</inkml:trace>
  <inkml:trace contextRef="#ctx0" brushRef="#br0" timeOffset="5">10689 16220 160 0,'-5'-29'63'0,"10"15"-34"0,1-5-16 0,-1 10 19 16,6-1-16-16,-1 1-6 16,1-1-6-16,0 6-1 15,-6-1-2-15,-5 5 6 0,5 9 5 16,1 6-2-16,-6 8 2 16,0 15-5-16,-6 9-2 15,1 5 4-15,-6 0 4 16,1 5-7-16,-1-5-1 15,0 0-3-15,6-9 1 16,0-1 0-16,-1-8 3 0,1-11 1 16,0-4 1-16,5-5 2 15,0-14 1-15,0 0 1 16,5-4 0-16,0-11-2 16,6-8 1-16,0-15-2 15,-1-19 2-15,6-14-6 16,6-14-1-16,-1 0 0 15,5 9 0-15,6-9-5 16,6 9 1-16,4 10-2 16,-5 5 0-16,1 4 2 15,-1 9 0-15,-5 11-3 16,0 3 2-16,-6 11 1 16,1 4 0-16,-6 9-3 15,1 10 0-15,-1 10-1 0,-5 9 3 16,0 14 0-16,0 5 1 15,-5 9 0-15,-1 10 2 16,-5 9-1-16,1 19-1 16,-1 5-2-16,0-5 1 15,-5-4 3-15,0-1 3 16,0-4-2-16,0-19-2 16,6-10 0-16,4-4-1 15,1-10-7-15,-6-10 0 16,1-4-10-16,-1-5-4 15,0-4-14-15,-15-15-44 16,-6-4 5-16,0-5-25 16,-6-1-11-1,-4 6 56-15</inkml:trace>
  <inkml:trace contextRef="#ctx0" brushRef="#br0" timeOffset="6">10870 16333 116 0,'-5'0'46'0,"5"0"-24"0,0 0-2 15,0 0 19-15,0 0-4 0,0 0 17 16,16 0-11-1,0 0-22-15,5-5 2 0,0-4 0 16,1 0-3-16,-1-1 0 16,6 1-10-16,-6 4-5 15,0 0-2-15,1 0-1 16,-1 1-3-16,-5-1 2 16,0 0-15-16,0 5-6 15,0 0-7-15,0 0-2 16,-6 0-14-16,6 0-6 15,6 0-26 1,-1 0-24-16,16-4 40 16</inkml:trace>
  <inkml:trace contextRef="#ctx0" brushRef="#br0" timeOffset="7">11935 15851 132 0,'-5'-10'52'0,"10"1"-28"0,0 4-19 15,0 5 11-15,1-5-5 16,-1 5-1-16,-5-4 0 0,5-1 1 15,-5 5-5-15,0-5 5 0,0 5 4 16,0-5 4-16,-5 1 1 16,0-1-5-16,-6 0-1 15,1 5-4-15,-1 0-1 16,0 0-5-16,-5 0-1 16,0 0-1-16,6 0 1 15,-12 5-4-15,1-5 0 16,0 5 3-16,-1-5 3 15,7 4-7-15,-1 1 0 16,0 0 2-16,5 0 4 16,0-5-1-16,6 4 0 15,0 1-1-15,-1 0 1 0,6 9 4 16,0 0-1 0,0 5 4-1,0 0-2-15,0 0-6 16,0 5-1-16,0 4-1 15,0 5 2-15,-5 5-1 16,0 4 2-16,-1 1 0 16,1 4 3-16,0 10 1 15,5-5 1-15,0-5-2 16,0-4-1-16,0 0-3 16,0-1 1-16,0-9-2 15,0 0-1-15,0 1 3 16,0-6 0-16,0-4 1 15,0-5 0-15,0-5 0 0,0-5 2 16,0 1-3-16,0-1 0 16,0-4-1-16,0 0 1 15,0 4-2-15,0-9-1 16,0 0 1-16,0 10-1 16,0-10 0-16,0 0 2 15,0 0-1-15,10 9-1 16,1-9 5-16,5 0 4 15,5 0-1-15,1-5 1 16,-1 5-5-16,0-4-1 16,0-1 1-16,1 0 0 15,-1 0-2-15,0 5-2 0,1 0 1 16,-1 0-1-16,5 0 0 16,1 5 0-16,-6 0 0 15,6 0 2-15,-6-1-1 16,-5 1-1-16,0-5-2 15,-5 5 1-15,0-1 1 16,-11-4 2-16,0 0-3 16,-6 0-15-1,1 0-3-15,0-4-8 16,-1 4 0-16,1-10-8 16,0 6-3-16,5-6-12 15,0 1-4-15,0-1-24 16,0 1-34-1,0-1 35-15</inkml:trace>
  <inkml:trace contextRef="#ctx0" brushRef="#br0" timeOffset="8">12180 16135 72 0,'0'-24'30'0,"5"14"-16"0,0-4 5 0,1 9 18 0,-1-4 2 16,0 0 4-16,1-1-2 15,-1 5-1-15,0 1-6 16,1-1-1-16,-1 0-19 15,-5 0 7-15,5 1 3 0,-5 4-6 16,0 0-3-16,0 0-4 16,0 0-2-16,0 9-1 15,0 1 0-15,0 9 0 16,0 4 0-16,0 1-2 16,0 4 1-16,0 1-4 15,0 18 0-15,0-4-3 16,-5-1-3-16,5-4 4 15,0 0 3-15,0-5-1 16,0 0 0-16,0 0-1 0,0-4-2 16,0-6-4-16,0-4-2 15,0-5-2-15,0-4 2 16,0-10-14-16,0 0-6 16,0 0-16-16,0-5-4 15,5-9-15-15,1 0-6 16,-1-5-30-1</inkml:trace>
  <inkml:trace contextRef="#ctx0" brushRef="#br0" timeOffset="9">14894 16092 116 0,'-21'-14'44'0,"16"9"-24"0,-1 0-8 0,6 5 16 0,0 0-14 16,0-4-5-16,0-1 1 15,0 0 1-15,0 0-6 16,0 1 6-16,0-1 4 0,0 5 2 15,0 0-1-15,0 0-4 16,0 5-2-16,-5 4-2 16,0 10 0-16,-1 9 2 15,1 10 4-15,0 19-4 16,-6 9 2-16,0 0-7 16,1 1-3-16,-1 8-1 15,1-8 1-15,4-11-1 16,1-4 2-16,0-9 0 15,-1-5 3-15,1-10 1 16,0-4 3-16,-1-10-1 16,1-9 2-16,5-10-2 0,0-4 2 15,5-20-4-15,1-9 1 16,4-14-7-16,1-19-1 16,5-14 0-16,5-14 0 15,0 4 0-15,6-9 0 16,0 10 0-16,5 8 0 15,5 11-5-15,0 8 1 16,-5 15 2-16,0 5 1 16,-5 14-2-16,-1 9 2 15,1 10-1-15,-1 9 0 16,-4 20 2-16,-1 8 0 16,0 20 0-16,-5 14 0 15,0-15-3-15,6 67 2 0,-12 9 1 16,6-4 2-16,-5-1-1 15,-1-13 2-15,1-1-2 16,0-14-1-16,-6-9 1 16,11-14-1-16,-5-15 2 15,-1-5 1-15,1-8-8 16,-6-11-2-16,1-4-16 16,-1-5-5-16,-10-9-39 15,-1-5-14-15,-15-5-20 16</inkml:trace>
  <inkml:trace contextRef="#ctx0" brushRef="#br0" timeOffset="10">15001 16509 124 0,'-11'0'49'0,"-5"0"-26"0,6-4-9 0,10 4 17 16,0 0-13-16,10-5-2 15,1 0-1-15,-1-4 0 16,1-1-8-16,5 1 5 0,0-1 3 0,0-4-3 16,0 9 1-16,0 1-6 15,5 4-2-15,1 0-5 16,4 4 0-16,1-4 0 15,-1 5 0-15,-4 0 0 16,20 4-18 0,-10-9-5-16,0 0-22 15,0-9-9-15,-5-1-24 16</inkml:trace>
  <inkml:trace contextRef="#ctx0" brushRef="#br0" timeOffset="11">16241 15776 124 0,'5'-10'46'0,"-5"15"-24"0,0-10 1 0,0 5 18 16,0 0-4-16,0 0 1 0,0 0-9 16,-10 0-3-16,-1 5-14 15,-5 0 3-15,0 0 5 0,0-1-5 16,-5 6 0-16,0-1-7 15,-1-4-3-15,1 5 0 16,0-1-1-16,-1 0-2 16,1 1 1-16,0-1-2 15,-1 1 2-15,-4-1-2 16,5-4-1-16,-1 4 1 16,6 1-4-1,-5-1 2-15,5 1-1 16,0-1 0-16,0 6 2 15,5-6 2-15,1 5-1 16,-1-4 2-16,6 4 0 16,0 0 3-16,-1 0-3 15,1 0 0-15,0 5-1 16,5 5-2-16,0 4-2 16,0 1 1-16,0-1 1 0,0 10 2 15,0 9-1-15,-6-4-1 16,6-1 1-16,-5 1 1 15,5-10 3-15,0 0 2 16,0 0-6-16,0-4 0 16,0-10 1-16,0 0 3 15,5-5-4-15,-5 5-1 16,6-5 2-16,-1 10 3 16,0-5-2-1,6-1 0-15,0 1 1 16,4-4 0-16,7-6 0 0,-1 1 0 15,0-1 2-15,1 0 1 16,-1-4 1-16,0 0-7 16,1-5 0-16,-1 0 1 15,0 0 1-15,-5 0-1 16,0-5-2-16,0 0 1 16,0 1 1-16,-5-1-1 15,-1 5-1-15,6-5-2 16,-5 5-1-16,5-9-3 15,-5 9-1-15,-1 0-14 16,6 0-6-16,0 0-11 16,-5-10-3-16,-1 6-14 15,1-1-5-15,0 0-38 16,5-4-28-16,0-6 58 16</inkml:trace>
  <inkml:trace contextRef="#ctx0" brushRef="#br0" timeOffset="12">16300 16169 132 0,'-6'0'49'0,"6"0"-26"0,6-5-9 15,-6 5 15-15,5-5-3 16,0-4 2-16,1-1-5 16,4 1-2-16,1-5-11 15,5-1 0-15,5 1 1 0,6 0-2 16,-1 0 0-16,6 0-1 15,-5 4 0-15,5 1-7 16,-6 4-2-16,6 0 2 16,0 0 1-16,-5 5 2 15,-6 0 0-15,-5 5 0 16,-5 0 2-16,-1 4 1 0,-10 6 3 16,-5-1-1-16,-6 9 2 15,-5 1 0-15,-5 5 1 16,0-1-4-16,-6 10-3 15,-5 9-5-15,0-4 0 16,0-1 2-16,1 1 1 16,-1-5-1-16,5-5 1 15,6 0 0-15,5-9 1 16,0-6 2-16,5-3 1 16,0-1-3-16,6-5-1 15,5 1 1-15,0-1 0 16,5-4 0-16,6 0 0 0,5-1-2 15,0-4-2-15,5 0 1 16,1 0-1-16,4 0 0 16,1 0 0-16,-1 0 2 15,6 0 1-15,0 0-1 16,0 0-2-16,0 0-2 16,-10 0-1-16,-1-4 4 15,-5 4 1-15,0 0-5 16,-6 0 0-16,1 0-17 15,-6-5-4-15,1 0-15 16,-1 1-3-16,0-1-12 16,1-5-4-16,-1-4-46 15</inkml:trace>
  <inkml:trace contextRef="#ctx0" brushRef="#br0" timeOffset="13">16768 15833 132 0,'-5'0'49'0,"10"0"-26"0,0-5-18 0,-5 5 13 0,0 0 5 16,6-5 3-16,4 5-2 16,1-4-3-16,0-1-11 15,-1 0 0-15,6 0 3 0,0 1-3 16,0-1 2-16,0 0-1 16,11 0 1-16,-6 1-4 15,6-1 0-15,-1 0-3 16,1 0 2-16,-1 5-4 15,6 0 0-15,0-4-1 16,0-1 1-16,0 0 0 16,5 1 3-16,-5-1-3 15,0 0 0-15,-5 0 1 16,0 1 0-16,-1-1 0 16,-5 5 2-16,-10 0-3 0,0 5-2 15,-11-5 6-15,5 9 3 16,-5 5-5-16,0 0-1 15,-5 1-2-15,-1 23 1 16,1-5 0 0,0 4-1-16,-1 6-2 15,6 4 1-15,0 5 1 16,0 0-1-16,0 15-1 16,0-1 1-16,0-5 1 15,0-4 1-15,0-5 1 16,0-4-2-16,0 4 1 15,0-10-2-15,0 1 2 16,0-10-2-16,0-5 2 0,0 1 0 16,0-6 1-16,0-4-2 15,0-5-2-15,0 1 3 16,0-6 0-16,0 1 5 16,-5-6 5-16,0 1-5 15,-1 0 0-15,-4 0-2 16,-1-1 1-16,-5 1-2 15,0 0 2-15,0-1-2 16,-5 1 0-16,0 0-6 16,-1 0 1-16,1-1-2 15,-6 1-2-15,-4 0 7 16,4 0 3-16,-10-5-6 16,-1 4 1-16,6 1-1 15,1 0 2-15,4-1-1 16,0 1-1-16,6 0-2 0,-6 0 1 15,11-5-8-15,6 0-2 16,-1 0-7-16,0 0-4 16,6 0-8-16,0 0-2 15,5 0-15-15,0 0-6 16,5 0-31 0,6-5-55-16,5 0 34 15</inkml:trace>
  <inkml:trace contextRef="#ctx0" brushRef="#br0" timeOffset="14">18610 15814 160 0,'-6'0'60'0,"12"0"-32"0,-6 5-33 0,-11 4 82 16,0 0-22-16,1 6-14 15,-6-6-12-15,0 10-19 16,-6 0 2-16,1 0 2 0,0 0-1 16,-6 0 2-16,-10 4-2 15,0 1 2-15,-1 0-6 16,-9-1-1-16,9 1 2 15,1 0 4-15,0-1-8 16,5-4-3-16,5 0 0 16,6-5 0-16,5 1-4 15,0-1 1-15,5 0-2 16,6-5 0-16,5 1 2 16,5-1 2-16,6-4-1 15,0 0 2-15,5 0-4 16,0-1 0-16,5 1 1 0,6 0 0 15,4-1 0-15,7 1 2 16,4 5-3-16,6-1 0 16,0 1 1-16,0-6 2 15,5 1-1-15,-10 0-1 16,-6 9-2-16,-5 0-1 16,-5-4-9-16,-6-1-3 15,-5 1-8-15,0-6-2 16,-5 1-18-16,-1 0-8 15,-10-5-16-15,0 0-9 16</inkml:trace>
  <inkml:trace contextRef="#ctx0" brushRef="#br0" timeOffset="15">18072 16599 132 0,'-11'-5'52'0,"11"5"-28"0,6 5-11 16,-6-5 17-16,0 0 0 15,0 0 2-15,10 0-9 16,-4 0-1-16,-1 0-13 15,0 0 1-15,1 5 3 0,-1-5-1 0,6 0 3 16,-1 0-4-16,1 0 1 16,5 0-1-16,0 0 1 15,5 5-2-15,11-5-1 16,0 0-5-16,5 0-1 16,1 0-3-16,-1 4-1 15,-5-4 1-15,0 5 0 16,0 0 0-16,0-5 2 15,5 0-1-15,-5 0 2 16,-6 0-2-16,1 0-1 16,-6 0-13-16,-5 0-4 0,0 0-24 15,-5 0-9-15,-1 0-18 16,-4 0-8-16,4 0-7 16</inkml:trace>
  <inkml:trace contextRef="#ctx0" brushRef="#br0" timeOffset="16">19360 16206 304 0,'-5'0'115'0,"10"0"-62"0,0 0-60 16,-5 0 19-16,0 0-13 16,0 0 1-16,0 0 0 15,0 0 2-15,0 0-1 16,0 0-3-16,0 0 1 0,0 0-17 16,0 0-5-16,0 0-20 15,0 0-5-15,0 0-26 16,6 5-43-1,10-5 30-15</inkml:trace>
  <inkml:trace contextRef="#ctx0" brushRef="#br0" timeOffset="17">19701 16192 212 0,'0'0'82'0,"0"0"-44"0,5 5-27 0,-5-5 23 15,16 0-11-15,-5 0-1 16,-1 0-9-16,1-5-3 16,0 1-5-16,5-1-4 0,-6 0 2 0,1 0-2 15,0 1-1-15,-1-1-13 16,-4 0-6-16,-1-4-23 16,0 4-9-16,6-4-35 15</inkml:trace>
  <inkml:trace contextRef="#ctx0" brushRef="#br0" timeOffset="18">20041 16173 268 0,'0'-4'101'0,"6"-1"-54"0,4 0-33 15,-4 5 28-15,4 0-16 16,1-5-3-16,0 1-9 15,-1-1-4-15,1 5-5 16,-6-5-6-16,6 5 0 0,-6 0-1 16,1-4 0-16,-1-1-22 0,0 5-10 15,1-5-48-15,-1 0-22 16,0 1-6 0</inkml:trace>
  <inkml:trace contextRef="#ctx0" brushRef="#br0" timeOffset="19">20414 16613 228 0,'-11'-4'88'0,"11"4"-48"0,6 0-45 0,-1 0 15 16,6 0-2-16,5-5 5 16,10 0 6-16,6 0 3 15,0 1-11-15,11-1 4 0,-1 0 3 16,1 1-2-16,-1-1 1 0,1 0-3 16,-6 5 1-16,1 0-6 15,-1 0-1-15,5 5-4 16,1-5-3-16,0 0 0 15,-6 5-1-15,0-1 0 16,-5 1 0-16,5 0 0 16,-10-1 2-16,0 1-8 15,-6 0-1-15,-5-5-12 16,0 0-5-16,0 5-12 16,-6-1-4-16,1-4-32 15,0 0-12-15,-1 0-10 16</inkml:trace>
  <inkml:trace contextRef="#ctx0" brushRef="#br0" timeOffset="20">21202 15828 180 0,'10'-9'68'0,"1"9"-36"0,0-5-33 0,-6 5 15 16,6 0 1-16,-1 0 3 15,-4 0 6-15,-1 0 2 16,-5 0-13-16,0 0 5 0,0 0 3 16,0 0 0-16,0 0 2 15,-5 5-7-15,-6-1 1 16,0 10-10-16,-5 1-2 16,0-6-1-16,-5 1 2 15,-5 8-3-15,-12 1 0 0,-4 0-1 16,4 0 1-16,-4 0 0 15,5 5 1 1,-1-5 2-16,-4 0 1 0,5 0-6 16,-1 0 0-16,1-1-1 15,5 1 2-15,5 0-1 16,1 0-1-16,5-5-2 16,5 1 1-16,0-6 3 15,5 1 3-15,0-6 0 16,6 1 2-16,0 0-4 15,5-1 0-15,0-4-1 16,0 0-2-16,5 5 1 16,6 0-1-16,-1 0 0 15,12 4 2-15,4 1 1 16,1-1 1-16,-1-4-5 0,1 0 1 16,5-1 2-16,0 6 3 15,0-1-4-15,-6 1-1 16,6-10-2-16,0 4-2 15,0 6 3-15,-5-15 0 16,0 10-10-16,-6-10-5 16,-5 10-8-16,0 0 0 15,0-1-7-15,5 1-1 16,-5 9-17-16,0 0-9 16,0 1-27-16,0-6-37 15,5-4 39-15</inkml:trace>
  <inkml:trace contextRef="#ctx0" brushRef="#br0" timeOffset="21">21734 15965 88 0,'-5'0'33'0,"-1"5"-18"0,6 0 0 0,0-1 13 16,0 6 2-16,0-1 4 15,0 5-1-15,0 1 2 0,-5 8-6 16,0 6-3-16,0 9-14 15,-6 18 3-15,0 6 3 0,1 4-6 16,-6 0 1-16,0-4-6 16,5 4-2-16,0-14-2 15,-5-5 0-15,0-9-2 16,6-5 2-16,-1-4 2 16,0-10 2-16,6 0 1 15,0-10 2-15,5-9-1 16,5-5 2-16,6-9-8 15,5-14-2-15,5-24 1 16,6-24 1-16,10-14-1 16,11-14-2-16,0 0 1 15,5-5-1-15,0 0 0 16,0-18 2-16,1 8-6 16,-6 10 1-16,-6 15 1 0,1 18 1 15,-11 19 1-15,-6 15 0 16,1 13-5-16,-6 10-1 15,-5 19 0-15,-5 15 4 16,-1 18 1-16,1 24 3 16,-6 9-3-16,1 24 0 15,-1-5 1-15,-5 14 0 16,0 15 0-16,0 9 0 16,0-10 0-16,-5 1 2 15,-1-15-1-15,1-4 2 0,0-19-4 16,-1-10 0-16,1-9 1 15,5-10 2-15,0-9-10 16,0-10-2-16,0-4-11 16,0-5-4-16,0-10-15 15,0-9-5-15,-5-5-33 16,-1-4-44 0,1-5 36-16</inkml:trace>
  <inkml:trace contextRef="#ctx0" brushRef="#br0" timeOffset="22">21660 16344 196 0,'5'-24'74'0,"6"24"-40"0,5 0-31 0,0 0 15 16,5 0-3-16,11 0 1 15,5 0-6-15,6 5-4 16,4-1-3-16,7 11-3 0,-1-15 1 16,-5 14-1-16,0-5 2 15,-11 1-3-15,-5-5 0 16,-5-1-8-16,-6-4-4 16,-5 5-33-16,0-19-68 31</inkml:trace>
  <inkml:trace contextRef="#ctx0" brushRef="#br0" timeOffset="23">22916 15795 72 0,'5'-19'27'0,"6"14"-14"0,5-4-18 16,-6 9 6-16,1-5-1 16,0 0 0-16,-1 1 22 15,1-1 12-15,0 0 7 16,-1 0 3-16,-4 5-7 16,-1 0 0-16,0 0-12 15,-5 0-3-15,0 0-13 0,-5 0 1 0,-6 0 3 16,1 5-3-16,-6 0 2 15,0 0-1-15,0-1 1 16,0 1-4-16,0 0 0 16,0-1-1-16,0-4 1 15,0 5-4-15,0 0-1 16,0 0-1-16,0-1-2 16,5 1 1-16,1 0 1 15,-1 0-1-15,0-1-1 16,1 1-2-16,-6 5 1 15,5-1 3 1,0-4 1-16,1 9 1 16,4-5-2-16,1 1-2 0,0-1 3 15,0 5 2 1,-1 1-2-16,6-1-2 16,0 0 0-16,0 0-1 15,-5 0 2-15,0 5-1 16,-1 5 2-16,6 9 2 15,-10 5 2-15,-1 5-3 16,0 13-3-16,6 1 2 16,0 0 0-16,-1 0-1 15,1-1-2-15,0-8 1 16,-1 9-1-16,1-15 2 16,0-4 1-16,-1-5 1 15,1-5 2-15,5 1-5 0,0-1-1 16,0-4 0-1,0 0 2-15,0-5-3 0,0-5 0 16,0 0 3-16,0-5 1 16,0 1 1-16,0-1 0 15,0-9 0-15,0 0 2 16,0 0-1-16,16 5 0 16,-16-5-1-16,16 0 0 15,5 0-2-15,-5 0-2 16,6-5-2-16,-1 1 1 15,0-1 3-15,0 0 1 0,1 0-1 16,-1 1-2-16,0-1-2 16,1 0 1-16,-1 0 1 15,-5 5 2-15,0 0-1 16,-6 0-1-16,1 0 1 16,0 0-1-16,-6 0-3 15,0 0 2-15,1 0-1 16,-1 0-2-16,0 5-4 15,1-5-2-15,4 5-9 16,-10-5 0-16,0 0-12 16,0 0-5-16,0 0-19 15,0 0-5-15,6 0-54 16</inkml:trace>
  <inkml:trace contextRef="#ctx0" brushRef="#br0" timeOffset="24">23118 16287 188 0,'-16'-24'71'0,"21"24"-38"0,11 5-39 0,-16 4 14 16,0-9-5-16,0 10 1 15,0-15 9-15,0 5 6 0,0 0-10 16,0 0 9-16,0 0 4 0,0 0-2 16,0 0 0-16,0 14 0 15,0 10-7 1,0 0-3-16,0-1-3 16,0 6 0-16,-5-6-4 15,0 1-2-15,5 4 0 16,0-9-1-16,-6-4 2 15,6-1 1-15,0 0-1 16,0-5-2-16,0-9 1 16,0 0 1-16,16-4 1 15,0-6-1 1,6 1-2-16,-1-5 5 16,0-10 1-16,0-9 2 15,6-5 0-15,0 5-7 0,-1 0 0 16,1 4-1-16,0 1 0 15,5 4-3-15,-6 1 2 16,-5 4-1-16,1 9 0 16,-1 1 2-1,-5 9 2-15,-5 0 1 16,-1 9 1-16,-4 1 0 16,-1 13 2-16,0 6 1 15,-5-1-3-15,0 0-3 16,-5 1 0-16,5-1-1 15,0 5 0-15,0-9 2 16,0 9-1-16,0-9 2 16,0-5-4-16,0 0-2 15,0 0 2-15,0-5 0 0,0-5-19 16,0 1-9-16,0-10-14 16,0 0-6-16,0 0-26 15,16-10-63 1</inkml:trace>
  <inkml:trace contextRef="#ctx0" brushRef="#br0" timeOffset="25">23624 16471 180 0,'-6'0'68'0,"6"0"-36"0,0 0-24 0,0 0 16 16,6 0-6-1,-1 0 0-15,0-4 1 0,6-1 2 16,0 0-11-16,5-4-1 0,0 4 1 16,0 0 0-16,0 1 4 15,-1-1-5-15,1 5-1 16,0-5-2-16,0 0-1 16,0 1-6-16,-5 4 1 15,0-5 0-15,5 5 2 16,0 0-3-16,0 0 0 15,0 0-8-15,-1 0-4 16,1 0-9-16,6 0-3 16,-6 0-7-16,-11 5-3 15,-5-5-13-15,0 0-5 0,0 0-18 16,0 0-15 0</inkml:trace>
  <inkml:trace contextRef="#ctx0" brushRef="#br0" timeOffset="26">24129 16098 172 0,'0'-19'66'0,"6"14"-36"0,-1 0-24 16,-5 5 17-16,0 0-8 15,0 0 2-15,0 0 1 0,0 0 1 16,0 10-10-1,0-1 8-15,0 5 5 0,0 5-2 0,0 0 0 16,0 0 0-16,0 0 2 16,0 5-8-16,0 4-1 15,0 5-7-15,0 0-4 16,0 5 1-16,0 0 0 16,0 0 1-16,0 0 0 15,0 0-2-15,0-5-2 16,0-5 1-16,0-4 1 15,0-1-1-15,0-8-1 16,0-6-2-16,0 1-1 16,0-1-18-16,0-4-7 15,0-1-7-15,0-4-2 0,0 0-12 16,0 0-4-16,5-4-32 16,1-1-30-1,10-4 43-15</inkml:trace>
  <inkml:trace contextRef="#ctx0" brushRef="#br0" timeOffset="27">24390 15710 144 0,'-10'-5'55'0,"10"14"-30"0,-6-4-10 0,6-5 20 16,0 0-10-16,0 0-3 15,0 0-1-15,0 0-1 16,0 0-11-16,0 0 6 0,11 0 2 16,0 0-5-16,-1 0 1 15,6 0-6-15,0 0-2 16,5 0-2-16,1 0 0 16,4 0-2-16,1 0 2 15,-6 0 2-15,0 0 4 0,1 5 0 16,-6-5 2-16,0 0-4 15,0 0 1-15,0 0-3 16,-6 0 0-16,1 0-3 16,0 0 1-16,-1 0-2 15,1 0-1-15,0 0-2 16,-1 0 1-16,1 0 1 16,-11 0 0-16,5 5 0 15,-5-5 2-15,0 0 3 16,0 0 2-16,0 9-1 15,0 1-1-15,0-1-3 16,0 5 1-16,0 0-2 16,-5 10 2-16,-1 4 0 0,1 1 1 15,0-1-2-15,0 1 1 16,-1 4-2-16,1 9-1 16,-6 1 3-16,1 4 2 15,-1 5 0-15,0 10 0 16,1-1-1-16,-1-4 0 15,0-5-2-15,1 0 1 16,4 0-2-16,1-5-1 16,0-4 1-16,-1-10 1 15,1 0-1-15,0-9-1 16,-6 0-2-16,6-5 1 16,-1-1 3-16,1-3 1 0,0-1-1 15,0 0 1-15,-1-4 0 16,1-1 1-16,5 0-5 15,0 1 1-15,0-5-2 16,0-1 0-16,-5-4 4 16,5 0 3-16,-6 0 0 15,1 5 2-15,0-5-2 16,-1 0 0-16,1 5-1 16,0-5 2-16,-1 5-1 15,-4-1 2-15,-1-4-4 16,0 5-2-16,1-5 0 15,-1 5 1-15,0-5-1 16,1 0-1-16,-1 0 1 16,0 4 1-16,1-4-3 0,-1 0 0 15,1 5-1-15,-1-5 0 16,-10 0 4-16,5 0 1 16,0 5-4-16,0-5-1 15,5 5 1-15,0-1 2 16,6-4-2-16,0 5-2 15,-1-5 2-15,1 5 2 16,0-5-2-16,-1 0 0 16,1 0 1-16,5 0 0 15,0 0-3-15,0 0 2 16,0 0-12-16,0 0-5 16,0-5-14-16,0 0-6 15,0 1-14-15,0-1-8 0,5 0-27 16,1-4-12-16</inkml:trace>
  <inkml:trace contextRef="#ctx0" brushRef="#br0" timeOffset="28">25700 15960 108 0,'16'-9'41'0,"-6"9"-22"0,-4-5-22 0,4 1 21 16,1-1-2-16,-6 0 7 15,0 0 4-15</inkml:trace>
  <inkml:trace contextRef="#ctx0" brushRef="#br0" timeOffset="29">25774 15918 294 0,'0'0'31'0,"0"0"-2"0,0 0-13 15,0 0-3-15,-5 0-5 16,-1 5-3-16,1-1 2 15,-11 6 5 1,-16 9-3-16,0 0 1 16,-5 4 0-16,-6 6-5 15,1 4-1-15,-6 0 4 0,0 0 3 16,0 0-9-16,0 5 0 16,-5 5 0-16,16-6 1 15,-6 1 1-15,1-9 0 16,-1-1-2-16,11-4 1 15,5-5-2-15,1 4-1 16,-1 1 1 0,6-10-1-16,5 0 0 15,5-4 2-15,6-1 1 16,5 1 1-16,5-1 0 16,6 1 0-16,5-6 0 15,0 1-2-15,11 0-2 0,-1-5 1 16,1 9-1-16,-1 1 0 15,6-1 2-15,0 1-1 16,6 4-1-16,-1 5-2 16,5 4 1-16,6-4 1 15,-10 0 0-15,4-4 0 16,-10-1 2-16,0 0-3 16,-5 0 0-16,-1-4 1 15,-5-1 2 1,1 1 1-16,-6-6-19 15,-6 1-7-15,6 0-19 16,-5-1-6-16,5-4-17 16,0 0-6-16,0 0-20 15</inkml:trace>
  <inkml:trace contextRef="#ctx0" brushRef="#br0" timeOffset="30">27153 16031 84 0,'10'-9'33'0,"12"4"-18"0,-12 5 2 0,1 0 16 16,-6 0 3-16,1 0 20 15,4-5-13 1,1 1-22-16,-6 4-2 0,1 0 1 0,-6 0-9 16,-6 4-3-16,-4 6-5 15,-1-1 0-15,-5 6 2 16,-5 8 2-16,-6 1 1 15,0 4 0-15,-5 1 0 16,-5-1 2-16,0 15-3 16,0-1 1-16,5 1-3 15,-5-5 2-15,-6-5-4 16,0 0-2-16,1 0 0 16,-1 0-1-16,-5-4 2 15,6-6 1-15,-1-9-1 16,1 1-2-16,-1-6 1 15,6-4 1-15,5-5-1 0,0 5-1 16,0-5 1-16,5-5 1 16,1-5-1-16,4 1 2 15,1-5-2-15,5-5-1 16,5 0 1-16,6-10-1 16,5-13-3-16,11 4 2 15,5 5 1-15,0 0 0 16,5 0-3-16,-5 4 2 15,0 6 1-15,5 4 0 16,1 0 0-16,-1 5 0 16,0 4 0-16,-5 5 0 0,0 1-3 15,0 8 0-15,0 1 2 16,0 5 2-16,0 4 0 16,5 0-1-16,-5 0 1 15,5 5-1-15,1 0-3 16,4 9 2-16,-4-4 1 15,4 0 2-15,1-1-1 16,0 1-1-16,-6-5 1 16,5 0 1-16,1 0-1 15,0 4-1-15,-1 1-2 16,6-5 1-16,0 0 1 16,5 0 2-16,-5 0-1 15,6 0-1-15,-1-5 1 16,5 0 1-16,1-4 8 15,0-6 3-15,-6-4-9 0,0-4-1 16,0-6-1-16,-5 1 3 16,-5-6-2-16,-6-3 0 15,1-6 1-15,-7-5 0 16,1-8-2-16,-5-11 1 16,-6 10-2-16,1 1-1 15,-6-1 1-15,-6 5-1 16,-4 0-3-16,-6 4 2 15,-5 1-1-15,-6 4-2 16,0 0 3-16,-10 6 0 16,0 3-2-16,-1 6 2 15,1-1-1-15,0 10 0 0,0 5 2 16,-1 5 2-16,7 4-6 16,4 5 1-16,0 4 1 15,6 1 1-15,0 4 3 16,5 6 1-16,5-6-6 15,6-4 0-15,5-1-12 16,0-4-3-16,0 0-18 16,5-5-6-16,0-4-33 15,1-6-13-15,4 1-4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07:15.14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75FB6B6-CB96-4530-9464-26DA0BA3A032}" emma:medium="tactile" emma:mode="ink">
          <msink:context xmlns:msink="http://schemas.microsoft.com/ink/2010/main" type="writingRegion" rotatedBoundingBox="25351,8939 29837,8852 29854,9740 25368,9826"/>
        </emma:interpretation>
      </emma:emma>
    </inkml:annotationXML>
    <inkml:traceGroup>
      <inkml:annotationXML>
        <emma:emma xmlns:emma="http://www.w3.org/2003/04/emma" version="1.0">
          <emma:interpretation id="{9C36FE00-5134-4FFD-8324-9BACF0DDE07C}" emma:medium="tactile" emma:mode="ink">
            <msink:context xmlns:msink="http://schemas.microsoft.com/ink/2010/main" type="paragraph" rotatedBoundingBox="25351,8939 29837,8852 29854,9740 25368,9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73EDCF-7C4C-40AA-BE12-64407BFBDB41}" emma:medium="tactile" emma:mode="ink">
              <msink:context xmlns:msink="http://schemas.microsoft.com/ink/2010/main" type="line" rotatedBoundingBox="25351,8939 29837,8852 29854,9740 25368,9826"/>
            </emma:interpretation>
          </emma:emma>
        </inkml:annotationXML>
        <inkml:traceGroup>
          <inkml:annotationXML>
            <emma:emma xmlns:emma="http://www.w3.org/2003/04/emma" version="1.0">
              <emma:interpretation id="{BFA1D442-093C-4CEF-B4EB-BD36E1DFBB92}" emma:medium="tactile" emma:mode="ink">
                <msink:context xmlns:msink="http://schemas.microsoft.com/ink/2010/main" type="inkWord" rotatedBoundingBox="25351,8939 29837,8852 29854,9740 25368,9826"/>
              </emma:interpretation>
              <emma:one-of disjunction-type="recognition" id="oneOf0">
                <emma:interpretation id="interp0" emma:lang="" emma:confidence="1">
                  <emma:literal>Generalize</emma:literal>
                </emma:interpretation>
                <emma:interpretation id="interp1" emma:lang="" emma:confidence="0">
                  <emma:literal>General it</emma:literal>
                </emma:interpretation>
                <emma:interpretation id="interp2" emma:lang="" emma:confidence="0">
                  <emma:literal>General ize</emma:literal>
                </emma:interpretation>
                <emma:interpretation id="interp3" emma:lang="" emma:confidence="0">
                  <emma:literal>General its</emma:literal>
                </emma:interpretation>
                <emma:interpretation id="interp4" emma:lang="" emma:confidence="0">
                  <emma:literal>General ice</emma:literal>
                </emma:interpretation>
              </emma:one-of>
            </emma:emma>
          </inkml:annotationXML>
          <inkml:trace contextRef="#ctx0" brushRef="#br0">28691 9412 64 0,'-3'0'24'0,"3"0"-12"0,0 0 3 0,0 0 13 16,0 0-4-16,3 0-2 16,1-4 7-16,-1 4 4 0,-3-6-4 15,0 6-3-15,0 0-14 16,0 0-3-16,0 10 1 0,0-4-4 15,-3 13 2-15,-1 0-3 16,1-1 2-16,-1 7-6 16,1-6-3-16,3 13 1 15,0-1 2-15,0 0-2 16,0-9-2-16,3-3-27 16,-3-3-12-16,0 3-28 15,4-10-30 1,-1 0 33-16</inkml:trace>
          <inkml:trace contextRef="#ctx0" brushRef="#br0" timeOffset="248.0272">28691 9286 140 0,'-3'0'55'0,"3"-3"-30"0,0 3-21 0,3 0 15 16,1-6 0-16,-1 6 1 15,5-3-9-15,-1-4-4 16,0-2-4-16,0 3-5 0,0 3 1 16,0 3-21-16,0 0-10 0,-4 0-44 31</inkml:trace>
          <inkml:trace contextRef="#ctx0" brushRef="#br0" timeOffset="554.2569">28931 9383 72 0,'0'-3'27'0,"0"3"-14"0,4 0 2 0,-4 0 22 16,0-6-12-1,0 6-8-15,0 0-3 16</inkml:trace>
          <inkml:trace contextRef="#ctx0" brushRef="#br0" timeOffset="900.905">28945 9374 234 0,'11'-6'17'0,"3"3"2"15,7-4-2-15,4-2 0 0,7-1-5 16,-8 1-2-16,5 0-6 15,-5-1-3-15,-6 4-3 16,3 3 1-16,-7 3 1 16,-3 0 2-16,-8 3 1 15,-3 10 3-15,-7-1-3 16,-10 4-2-16,-1-4 2 16,-7 13 2-16,-3 0 0 15,0 4 0-15,-4-1-3 16,4 13-2-16,3 3 1 15,4-4-1-15,7 1-3 16,3-13 2-16,4 1-1 16,4-4 0-16,6-7 4 15,4-8 1-15,11-1-1 0,3-2 1 16,0-14-2 0,1 7 2-16,-5-3-2 0,-3-3-1 15,-7 3-17-15,7-4-9 16,-7 7-24-16,-7-3-8 15,-3-3-19 1</inkml:trace>
          <inkml:trace contextRef="#ctx0" brushRef="#br0" timeOffset="1576.2609">28885 9553 104 0,'0'0'41'0,"4"6"-22"0,0-3-7 0,-4-3 13 0,3 6 2 15,4-6 1-15,0 4-13 16,7-4-4-16,0 0-7 16,8 0-3-16,-1 0 2 0,3 0 0 15,1 0 1-15,3 0-5 16,-3-4 1-16,3-2 0 15,-3 3 2-15,-4-3-3 16,-3-4 0-16,-1 4-4 16,1 3-1-16,-4-3 0 15,0 2 2-15,-3-2 4 16,-1 6 2-16,-6-3-3 16,7-3 1-16,-8 6 0 0,1 0 2 15,-4 0-3-15,0 0-2 16,0 0 4-16,3 0 1 15,1 0 2-15,-1 0 0 16,4-3 0-16,0-4 2 16,0 7 1-16,4-3 3 15,-1-3-1-15,1-3 2 16,0 2-2-16,-1-2 2 16,1 0 0-16,-4-1 1 15,7 1-2-15,-3-1-1 16,-1-5-5-16,4 2-3 15,-3-6 0-15,-4 4-1 16,-4-1 0-16,-3 6 0 16,0 1 0-16,-10 9 0 0,3 0 0 15,-11 9 2-15,4 7-3 16,-7-3-2-16,3 9 2 16,4 0 2-16,4 9-2 15,10-3 0-15,10 0 1 16,11 1 0-16,15 11 2 15,9-11 3-15,12-4 0 16,-4-6 0-16,7-16-14 16,0 3-7-16,-4-12-55 15,1-7-63 1,-1-3 30-16</inkml:trace>
          <inkml:trace contextRef="#ctx0" brushRef="#br0" timeOffset="-5280.3746">25806 9412 104 0,'3'-4'41'0,"4"-2"-22"0,0 6-7 0,-3-3 13 0,3-3-7 16,0 3-3-16,0-4 3 16,0-8 2-16,0 5-10 15,0-9 8-15,-3 7 4 0,-1-10-7 16,-3 3-3-16,0 0-7 16,-3 1-2-16,-4-1-1 15,0-6-2-15,-4 0 1 16,0 6-1-16,1 0 2 15,-1 0 1-15,1 3-4 16,-4-2 1-16,-4 8 2 16,0-5 1-16,1 5-1 15,-1 7-2-15,-3-3-2 16,0 6 1-16,0 9-1 0,-4 1 0 16,0 11 0-16,0 11 0 15,1 2 2-15,-1 10 0 16,-3 0-3-16,3 3 2 15,-3 3 1-15,3 4 2 16,4 2-3-16,3-3 0 16,4-2 1-16,7-4 0 15,4 0-3-15,10-13 2 16,0 1 1-16,7-7 2 16,4-3-1-16,6 0-1 15,8-6 5-15,3-10 1 16,1-9 6-16,6 0 5 0,0-6-7 15,1-3-3-15,-5-10-2 16,-2-6 1 0,-8-4 1-16,-3-5 1 0,-4 6 2 15,-7-7 1-15,-7 7-5 16,-7 3-2-16,-4-3-2 16,-6 9 1-16,-4 3-2 15,-7 7 2-15,-4 6-4 16,0 6 0-16,0 3 1 15,1 3 0-15,3 1-3 16,6-1 0-16,1 1-9 16,4 5-3-16,3-11-14 15,3 2-4-15,4-6-27 16,0 0-9-16,4 0-19 16</inkml:trace>
          <inkml:trace contextRef="#ctx0" brushRef="#br0" timeOffset="-4082.982">26021 9738 96 0,'14'-7'35'0,"-7"-2"-18"0,7 0-5 0,-7-1 16 16,4 1-3-16,-1-7 3 16,5-3-3-16,-1 1 0 15,0-1-14-15,-4-6-4 0,1 6-1 16,-1-6-1-16,-2 6 2 15,-5 3-2-15,-3-3 0 0,0 4 1 16,-7 5 1 0,-4 7-3-16,-3-3-3 0,0 12 0 15,-3 4 1-15,-1-1-6 16,4 10 1-16,0 0 3 16,3-4 2-16,1 14-3 15,2 5 1-15,5-6-2 16,3-3 0-16,3 4 0 15,5-14-2-15,6 4 5 16,3-10 1-16,4 1 2 16,1-1 0-16,2-9-2 15,5-3-2-15,-1-3 1 16,0-4-1-16,-3 1-7 16,3-16-3-16,-3 6-5 0,-1-6-4 15,-3 6 2-15,1-9 2 16,-1 9 9-16,-4-6 3 15,1 6 3-15,0 4 0 16,-4 2 8-16,-4 4 7 16,-3 2-1-16,-7 4 0 15,0-3-11-15,0 12-1 16,0-3 0-16,0 7 1 16,0-4 3-16,-7 7 1 15,0 21-3-15,0-6-1 16,4 4 1-16,-1-10 2 15,4 0-3-15,0-10-2 16,0-2 4-16,7-4 4 16,4-3-1-16,3-22 1 0,0 0-5 15,0 4-1-15,-3 2-1 16,10-18-2-16,-3 12 3 16,3-12 0-16,-4 9-4 15,1 3-1-15,-4 0 3 16,0 3 1-16,-3 7-3 15,-1 6 1-15,-3-3 0 16,-3 15 0-16,0 0 2 16,-1 13 1-16,1 0-4 15,3 10 1-15,0-1 0 16,0-6 2-16,-4 0-1 16,1-12-1-16,3 2 3 0,-4-15 0 15,4 0-10 1,-3 0-3-16,0-9-26 0,3 3-11 15,0-4-23 1,0 1-39-16</inkml:trace>
          <inkml:trace contextRef="#ctx0" brushRef="#br0" timeOffset="-3255.6166">26889 9644 92 0,'3'-3'35'0,"1"6"-18"0,6-6 4 16,-6-4 17-16,6-2-1 16,1-1 1-16,7 1-8 15,6-10-2-15,-6 4-15 16,0-14-1-16,-1 10-1 0,1-6-4 15,-4 7 1-15,-3 2-1 16,-4 3 3-16,-4-2-3 16,-3 5 1-16,-3 1-3 15,-4 3 0-15,-4 2-3 16,-7 4-2-16,-3 4-2 16,7 2 1-16,4 3 1 0,-8 7 0 15,4-3-3-15,-4 5 0 16,8 4-1-16,3 6 3 15,-1 10-2-15,8-3 1 16,8-7 2-16,2-9 0 16,15 3 2-16,-4-10 1 15,4-6-4-15,3-12 1 16,0 3 2-16,0-13 3 16,1 7-4-16,-1-7-1 15,-4-3-9-15,-2 4-2 16,-5-4-3-16,1 0 1 15,0 0 5-15,-4 4 2 16,0 5 4-16,-4-2 1 16,-3 2 1-16,0 4 2 15,1 0 1-15,-5 6 1 0,1 6-2 16,-8 3 1-16,1 7 0 16,-1-3 1-16,0 2 0 15,1 4 2-15,-1 0-5 16,4-3-1-16,0-1 2 15,0-5 1-15,0-1 7 16,7-15 6 0,8-4-6-16,-5 1-3 15,4-10 0-15,4-6-4 16,0-3 0-16,-1 3-1 16,1 0 1-16,-1 6-4 15,-2 0 0-15,-1 10 1 16,-4-1 0-16,1 1-5 0,3 9-1 15,0-6 5-15,-3 6 2 16,3 6 1-16,-4-6-2 16,1 3-13-16,0 3-4 15,-4-6-9-15,3 7-4 16,-3-4-14-16,0-3-5 16,4 6-12-1,-1-6-30-15,-2 3 25 16</inkml:trace>
          <inkml:trace contextRef="#ctx0" brushRef="#br0" timeOffset="-2145.3456">27813 9365 231 0,'4'-10'22'0,"-1"4"-12"15,-3 6-4-15,-3 0 0 0,-1 0-1 16,-3 6 2-16,-4-3-4 16,1 4 0-16,-1 2-1 15,1-3-2-15,-1-3 1 16,0 7 1-16,4-10-3 16,4 6-2-16,-1-3 2 15,4-3 0-15,0 0 1 0,0 0 2 16,7 0-3-16,0 0 0 15,1 0 1-15,-1 0 2 16,0 0-1-16,-4-3-1 16,1 3 1-16,-1-6 1 15,-3 6-1-15,7 0-1 16,-7 0 3-16,0 0 2 16,0-3 4-16,0 3 5 15,0 0-2-15,0 0 1 16,-7 0-5-16,7 0 0 15,-7 3-1-15,-3 3 1 16,-5 3-4-16,-2 4-1 16,-1 9-1-16,1 0 1 0,2 9 0 15,1 1 3 1,4 12-3-16,3-10 0 0,0 1-3 16,3-7-1-16,4-3 1 15,4-6 0-15,3-4 11 16,7-5 5-16,3-7-2 15,1-3 2-15,3-19-5 16,4 0-1-16,-4-6-2 16,4-9 0-16,-1 2-4 15,1-8-3-15,-4 2 0 16,-3 3 1-16,3 1-3 16,-10 6-2-16,-1 9 2 15,-6 3 2-15,-4 7-5 16,0-1 1-16,-4 7 1 15,1 3 1-15,-1 3-2 0,-3 7 0 16,0-1 2-16,4 7 0 16,-4 3 1-16,3 0 0 15,4 6-3-15,4-7 2 16,3 7 1-16,0-6 0 16,0 0 0-16,3 0 0 15,-3-3 0-15,4 9-3 16,0-13 0-1,-1 4-9-15,1-7-5 16,-1-2-7-16,1-20-15 16,3 4 9-1,0-10 7-15,4 0 7 16,3-9 8-16,0-7 2 0,0-9 1 16,4-3 1-16,3-12 3 15,-7 15 2-15,-3 0 2 16,7-12 1-16,-4 2-5 15,4-8 1-15,-4 8 0 16,0 1 2-16,-4 9 10 16,-6 10 4-16,-4 2-3 15,-3 10-3-15,-4 10-3 16,-7 12 0-16,0 0-2 16,-8 18 0-16,1 1-1 15,-3 31 0-15,3-9 4 16,-1 19 3-16,1 18-4 15,4-12-2-15,3 3-2 16,3-13 0-16,8 4 0 16,-1-13 3-16,4-3-5 0,4 0-3 15,-1 0-15-15,1-16-4 16,0 0-44-16,-4-12-18 16,7 0-8-1</inkml:trace>
          <inkml:trace contextRef="#ctx0" brushRef="#br0" timeOffset="-3146.3353">27746 9418 72 0,'14'-16'27'0,"-7"16"-14"0,0-9 2 0,4 9 13 0,-4-3-4 16,0-4 0-16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05:00.02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D77150F9-9B01-4EC1-ABED-443FDF60845C}" emma:medium="tactile" emma:mode="ink">
          <msink:context xmlns:msink="http://schemas.microsoft.com/ink/2010/main" type="writingRegion" rotatedBoundingBox="2390,9436 28671,9398 28676,12807 2395,12846"/>
        </emma:interpretation>
      </emma:emma>
    </inkml:annotationXML>
    <inkml:traceGroup>
      <inkml:annotationXML>
        <emma:emma xmlns:emma="http://www.w3.org/2003/04/emma" version="1.0">
          <emma:interpretation id="{141C3E3E-8DCD-4937-B983-A17FF776A306}" emma:medium="tactile" emma:mode="ink">
            <msink:context xmlns:msink="http://schemas.microsoft.com/ink/2010/main" type="paragraph" rotatedBoundingBox="2378,9496 20819,9304 20840,11386 2400,115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DF3B98-89C3-4F31-B196-3819789F5261}" emma:medium="tactile" emma:mode="ink">
              <msink:context xmlns:msink="http://schemas.microsoft.com/ink/2010/main" type="line" rotatedBoundingBox="2378,9496 20819,9304 20837,11083 2397,11275"/>
            </emma:interpretation>
          </emma:emma>
        </inkml:annotationXML>
        <inkml:traceGroup>
          <inkml:annotationXML>
            <emma:emma xmlns:emma="http://www.w3.org/2003/04/emma" version="1.0">
              <emma:interpretation id="{C95C8210-9360-485E-9886-EE04586F2F07}" emma:medium="tactile" emma:mode="ink">
                <msink:context xmlns:msink="http://schemas.microsoft.com/ink/2010/main" type="inkWord" rotatedBoundingBox="2383,9920 3578,9908 3592,11262 2397,11275"/>
              </emma:interpretation>
              <emma:one-of disjunction-type="recognition" id="oneOf0">
                <emma:interpretation id="interp0" emma:lang="" emma:confidence="0">
                  <emma:literal>Key</emma:literal>
                </emma:interpretation>
                <emma:interpretation id="interp1" emma:lang="" emma:confidence="0">
                  <emma:literal>key</emma:literal>
                </emma:interpretation>
                <emma:interpretation id="interp2" emma:lang="" emma:confidence="0">
                  <emma:literal>Kiy</emma:literal>
                </emma:interpretation>
                <emma:interpretation id="interp3" emma:lang="" emma:confidence="0">
                  <emma:literal>Kry</emma:literal>
                </emma:interpretation>
                <emma:interpretation id="interp4" emma:lang="" emma:confidence="0">
                  <emma:literal>Kay</emma:literal>
                </emma:interpretation>
              </emma:one-of>
            </emma:emma>
          </inkml:annotationXML>
          <inkml:trace contextRef="#ctx0" brushRef="#br0">2452 9926 88 0,'3'-6'33'0,"4"6"-18"0,-7 0 6 0,0 0 17 16,0 0-3-16,0 0 0 0,0 0-9 15,7 0-2-15,-7 0-13 16,0 9-2-16,0 7 1 0,0-1-2 16,0 7 1-16,0 3-1 15,-3 13 2-15,-1 6-3 16,4 6 1-16,-7-3-3 16,4 13 2-16,-4-4-4 15,3-3 0-15,4 10-3 16,-7-9-1-16,4 8 3 15,-1-8 1-15,4-7-1 16,-7-4 1-16,4-17 0 16,3 2 1-16,-8-13-2 15,5 1-2-15,-1-6-15 16,4-7-7-16,-7-3-14 16,4 0-2-16,3 0-7 0,0-3-41 31,0-13-6-31,0-3 35 15</inkml:trace>
          <inkml:trace contextRef="#ctx0" brushRef="#br0" timeOffset="526.0395">2692 10230 20 0,'24'-28'11'0,"-6"9"-6"0,-7 3-2 0,-4 10 7 0,3-3 3 16,-6-1 4-16,-1 7 13 15,4-3 6-15,-7 3 3 16,0-4 1-16,0 7-7 16,0 0 0-16,0 0-13 15,-7 0-4-15,4 10-9 16,-1-1-1-16,-6 10 1 0,-1 3-1 16,-10 0 1-16,7 3 0 15,0 3 1-15,-7 0-4 16,-1 4-1-16,5-10-1 15,-8 3 1-15,4 0-2 16,7-12 2-16,-7 2-2 16,6 1 2-16,5-7-2 15,-1 1 2-15,8-7-2 16,-4 3 2-16,7 4-2 16,7-4-1-16,-4-3 3 15,8 6 0-15,-1 1-1 0,1 5 1 16,3-5-2-16,-3 5-1 15,3-2 5-15,0-4 1 16,0 1-2-16,4-1-3 16,-8-2 0-16,-3 2 1 15,4-9-1-15,0 6-1 16,-1-3-2-16,-6 4 1 16,3-4-10-16,-4 6-5 15,4-9-12-15,-7 6-3 16,0-6-12-16,4 4-5 15,-1 2-32-15,-3-6-15 16,7-6 47-16</inkml:trace>
          <inkml:trace contextRef="#ctx0" brushRef="#br0" timeOffset="993.6325">2801 10613 64 0,'4'0'27'0,"3"0"-14"0,3 0-4 16,4 0 11-16,-3-7 2 15,3 7 2-15,0-9 6 16,7 0 6-16,-7-1 1 0,8-6-1 16,-8-2-6-16,7-1-2 15,-7-6-15-15,7-10-3 0,-3 7 0 16,-4-10-6-16,-4 10 0 15,-2-3-4-15,-1-1-1 16,-7 1 1-16,0 3 2 16,-4 9-1-1,1 0-1-15,-8 13 1 0,4 3-1 16,0 6-3-16,0 13 2 16,3 2 1-16,-6 8 2 15,3 8-1-15,3-3-1 16,1 10 1-16,3-3-1 15,0 6-3-15,3-7 2 16,1-2 1-16,6-7 0 16,1-3 0-16,3 3 2 0,4-9-1 15,-4-9 2-15,7-4-2 16,-7 3-1-16,4-9-6 16,-1 0-4-16,-6-3-32 15,3-3-12-15,-4-4-46 16</inkml:trace>
          <inkml:trace contextRef="#ctx0" brushRef="#br0" timeOffset="1517.7474">3355 10139 132 0,'0'28'52'0,"0"-3"-28"0,0-3-11 0,0-12 19 16,0-1-9-16,0 7-4 15,3 3-2-15,1-4-1 16,3 4-8-16,0 0-1 0,4 0 0 16,-8 6-6-16,8-6 0 15,-1-4 1-15,-3-5 1 16,4-1-4-16,0 1 1 15,-1-10-9-15,4 0-2 16,0-10-5-16,4-5-3 0,-7 2 2 16,3-12 0-16,0 0 12 15,-4-7 5-15,1 1 7 16,-4-7 4 0,4 13 9-16,-4 3 7 0,-7 7-8 15,0 5-1-15,0 10-8 16,-7 16-2-16,0 6-2 15,0 12 1-15,3 10 2 16,-7 13 5-16,1 12 1 16,-1 19 0-16,1-7-5 15,-4 16-4-15,-1-6-6 16,1-3 0-16,4-16 2 16,-8 10 1-16,11-13 1 15,-7-13 0-15,3-12-9 16,4-6-4-16,4-13-35 15,-8-6-14-15,8-13-56 16</inkml:trace>
        </inkml:traceGroup>
        <inkml:traceGroup>
          <inkml:annotationXML>
            <emma:emma xmlns:emma="http://www.w3.org/2003/04/emma" version="1.0">
              <emma:interpretation id="{C98C8897-4E93-4D1C-A0E4-AA5A37AD90BA}" emma:medium="tactile" emma:mode="ink">
                <msink:context xmlns:msink="http://schemas.microsoft.com/ink/2010/main" type="inkWord" rotatedBoundingBox="4136,9607 7190,9575 7204,10844 4149,10876"/>
              </emma:interpretation>
              <emma:one-of disjunction-type="recognition" id="oneOf1">
                <emma:interpretation id="interp5" emma:lang="" emma:confidence="0">
                  <emma:literal>concept is</emma:literal>
                </emma:interpretation>
                <emma:interpretation id="interp6" emma:lang="" emma:confidence="0">
                  <emma:literal>concept:</emma:literal>
                </emma:interpretation>
                <emma:interpretation id="interp7" emma:lang="" emma:confidence="0">
                  <emma:literal>concept;</emma:literal>
                </emma:interpretation>
                <emma:interpretation id="interp8" emma:lang="" emma:confidence="0">
                  <emma:literal>concept.</emma:literal>
                </emma:interpretation>
                <emma:interpretation id="interp9" emma:lang="" emma:confidence="0">
                  <emma:literal>concept</emma:literal>
                </emma:interpretation>
              </emma:one-of>
            </emma:emma>
          </inkml:annotationXML>
          <inkml:trace contextRef="#ctx0" brushRef="#br0" timeOffset="2479.2023">4364 10268 72 0,'0'0'30'0,"0"-3"-16"0,0-4 8 15,0 7 15-15,0-3-6 16,0-3-1-16,-4 6-2 16,4-10 0-16,-7 10-15 15,4-9 1-15,-4 9 0 0,3-6-3 16,1 6-1-16,-8-3-4 0,0 6 1 15,-3-3-4-15,0 9-2 16,-3 7-3-16,-1 3-1 16,-7-4 4-16,8 4 3 15,-5 9-3-15,5-3-3 16,3 1-2-16,7-8 0 16,3 7 0-16,15-3 3 15,-8 4 0-15,8-1 3 16,3-7-1-16,0 1-1 15,4 0-4-15,-8-10 0 16,4 1 2-16,4-4 1 16,0-6-6-16,-1 0 0 15,1 0-8-15,0-6-1 0,-1 3-15 16,1-4-6-16,-4-2-22 16,4 9-25-1,-8-3 31-15</inkml:trace>
          <inkml:trace contextRef="#ctx0" brushRef="#br0" timeOffset="3318.4819">4706 10283 96 0,'0'-9'38'0,"4"9"-20"0,-4-6-6 0,0 6 16 15,-7 0-12-15,-1 9-1 16,1-3-5-16,-3 4-1 16,-4-1-5-16,0 10 8 0,0 6 5 15,3 0-7-15,-3-3-1 16,3 0-5-16,4 0-1 16,0-3 1-16,7 6 0 15,7-6-5-15,0-4 1 16,4 1 0-16,3-7 0 15,7-9 11-15,0-6 5 16,0-3 3-16,-3-1 1 16,0 1-3-16,-4-7 0 15,-7 4-3-15,-4-4-1 16,-3 0-5-16,-3 4-3 16,-4-4-2-16,-7 1 0 15,-4 5-2-15,4-2-1 0,0 2-4 16,3 1 0-16,4 2-5 15,-3 1-1-15,6 3-13 16,8 3-3-16,10 0-2 16,0 0 2-16,3 0 2 15,8 0 2-15,-7-6 7 16,3 6 7-16,0-3 11 16,-3-4 8-16,-1 7 4 15,-2 0 3-15,2 0-4 16,1 7 0-16,-11-4-6 15,0 12-3-15,-7 4 2 16,0 0 2-16,-4 3 0 16,1 0 0-16,-1-3-5 0,1-3-3 15,3-7 2-15,0 0 0 16,0 1 1-16,0-10 2 16,0-3-1-16,3-4 0 15,11-5-3-15,4-13 1 16,-7 0-2-16,6-4-1 15,1 1 1-15,0 3 1 16,3 6 1-16,-11 4 1 16,4 5-2-16,-3 7 1 15,0 3-4-15,-4 3 0 16,0 7 1-16,0-1 0 0,0 10 0 16,0 3 0-16,0-3-3 15,0-1 0-15,0 1 2 16,-3 0 2-16,3 0 0 15,0 3-1-15,0-3 1 16,0-7-1-16,-4 4-27 16,1-7-11-16,-1-3-52 15,1-6-42 1,3-6 52-16</inkml:trace>
          <inkml:trace contextRef="#ctx0" brushRef="#br0" timeOffset="3723.04">5489 10293 156 0,'4'-16'57'0,"-4"16"-30"0,0-9-7 0,0-1 21 16,0 10-13-16,0-9-6 16,0 6-9-16,-4-4-3 15,1-2-6-15,-1 9 4 0,-3 0 4 16,0 0-6-16,-4 9-1 0,1 1-3 16,-1 9 1-1,1-4-2-15,3 4 2 0,0 6-4 16,3-3 0-16,4 3-1 15,0-6 0-15,11 6 2 16,3-6 0-16,0-3-5 16,4-4 1-16,-4 4 2 15,3-7 1-15,1 1-15 16,3-1-6-16,-3-9-31 16,-4 0-14-16,3 0-17 15</inkml:trace>
          <inkml:trace contextRef="#ctx0" brushRef="#br0" timeOffset="4205.8811">5803 10472 148 0,'11'-10'55'0,"-1"4"-30"0,1-4-10 0,-4 1 20 15,0 0-4-15,0-10 2 16,4 3-10-16,-1-6-2 0,-3-3-12 16,0-3 3-16,-3-4 2 0,-1 4-3 15,-3 0 1-15,0 3-3 16,-3 3 2-16,-4 6-2 15,0 7 0-15,-7 3-5 16,3 15-3-16,1 7-3 16,-1 3 1-16,0 9-1 15,-3 3 0-15,11 0 0 16,-1 4 0-16,4-1 2 16,4 1 0-16,3-7-3 15,3-3 2-15,4-6-1 16,4-9 0-16,0-1-7 15,-1 0-2-15,1-9-10 16,0 0-1-16,-4 0-18 16,-4-3-6-16,-3-3-5 15,0 6-1-15,-3-3-7 16,0-3-15-16,3-4 26 16</inkml:trace>
          <inkml:trace contextRef="#ctx0" brushRef="#br0" timeOffset="4716.8432">6029 10293 200 0,'4'-25'74'0,"-1"22"-40"0,1-4-22 0,-1 7 21 16,-3 0-17-16,0 0-4 16,0 7-1-16,0 5 3 15,-3 4-8-15,-1 21-3 0,1-2-2 16,-1 15 3-16,0-3 2 16,-3 22-5-16,4-6-2 15,-1 0 2-15,1-10 3 16,-1-6-1-16,1-10-2 0,3-5 2 15,0-10 0-15,0-13 16 16,0-9-6 0,0-9 1-16,0-10-8 15,3-25-4-15,1-9 1 16,3-4 0-16,0-24-1 16,4 2 1-16,3-8-4 15,7 14 0-15,3 4-1 16,1 16 0-16,-4 12 0 15,1 10-2-15,-1 9 0 16,0 13 0-16,-4 9 0 16,-2 9 3-16,-5 10 0 15,-3 0 3-15,0 0 1 0,-7 6 1 16,-3-7 0-16,-1 1 2 16,-3-3-3-16,0-7-2 15,0 7 0-15,0-7 1 16,0-5-1-16,0 2 2 15,0-6-7-15,0 0 1 16,3 0-12-16,1 0-3 16,-1 0-13-16,1 0-5 15,3 0-12-15,0 3-5 16,0 6-20 0,3-2-33-16,1-4 35 15</inkml:trace>
          <inkml:trace contextRef="#ctx0" brushRef="#br0" timeOffset="5240.3905">6664 9829 176 0,'14'-60'68'0,"-7"32"-36"0,0-35-33 15,-3 44 12-15,-1-6 4 16,1 6 2-16,-1 1 0 15,-3 8 0-15,0 4-9 16,-3 6-3-16,-1 9 1 0,-3 26-1 16,0-1 0-16,0 4-1 15,-3 15 0-15,-1 10-2 0,4 6-2 16,0 9 1-16,3-2-1 16,4-7 0-16,0-4 2 15,4-5-1-15,3-7-1 16,0-9-4-16,-4-6 0 15,1-10-7-15,0-6-1 16,-4-9-9-16,0-4-1 16,-4 0 4-16,-3-9 6 15,-4-9 2-15,-3-4 2 16,0-8 2-16,-4 2 2 16,-6-10 2-16,3 11 1 15,-1-7 9-15,1 6 7 16,4 3 6-16,3 7 4 15,3-1 2-15,4 1 3 16,7-1-12-16,7-5-5 16,11 5-6-16,3-8 0 15,11 5-2-15,10-3 0 0,4 7-6 16,3 0 1-16,4-1-2 16,-7 1 0-16,-4-4-31 15,-3 10-13-15,-7-6-65 16</inkml:trace>
          <inkml:trace contextRef="#ctx0" brushRef="#br0" timeOffset="6455.7928">7123 10409 148 0,'-4'0'55'0,"4"0"-30"0,0 0-5 0,0 0 19 15</inkml:trace>
          <inkml:trace contextRef="#ctx0" brushRef="#br0" timeOffset="6605.6786">7119 10409 340 0,'4'0'38'15,"-1"0"4"1,1-10-24-16,3 1-4 16,0 0-7-16,0-1 1 15,-4 4-5-15,1-4-2 16,-1 4-7-16,1 3-1 16,-4 3-50-16,0 0-19 15,3 0-35 1</inkml:trace>
          <inkml:trace contextRef="#ctx0" brushRef="#br0" timeOffset="6927.1037">7197 10158 208 0,'-14'-19'77'0,"10"19"-42"0,-3 0-12 0,7 0 26 16,0 0-21-16,0 0-5 16,0 0-10-16,0 0-1 15,0 0-7-15,0 0-1 0,0 0 0 16,4-6 0-16,3 6 0 15,-4-3-20-15,1-4-9 16,-4 7-86 0,3-6-57-16,-3 3 68 15</inkml:trace>
        </inkml:traceGroup>
        <inkml:traceGroup>
          <inkml:annotationXML>
            <emma:emma xmlns:emma="http://www.w3.org/2003/04/emma" version="1.0">
              <emma:interpretation id="{B9E925E2-1C2E-44B9-B308-9889758729BA}" emma:medium="tactile" emma:mode="ink">
                <msink:context xmlns:msink="http://schemas.microsoft.com/ink/2010/main" type="inkWord" rotatedBoundingBox="8118,9436 11192,9404 11204,10630 8131,10662"/>
              </emma:interpretation>
              <emma:one-of disjunction-type="recognition" id="oneOf2">
                <emma:interpretation id="interp10" emma:lang="" emma:confidence="1">
                  <emma:literal>interval</emma:literal>
                </emma:interpretation>
                <emma:interpretation id="interp11" emma:lang="" emma:confidence="0">
                  <emma:literal>internal</emma:literal>
                </emma:interpretation>
                <emma:interpretation id="interp12" emma:lang="" emma:confidence="0">
                  <emma:literal>intervals</emma:literal>
                </emma:interpretation>
                <emma:interpretation id="interp13" emma:lang="" emma:confidence="0">
                  <emma:literal>interwar</emma:literal>
                </emma:interpretation>
                <emma:interpretation id="interp14" emma:lang="" emma:confidence="0">
                  <emma:literal>in her van</emma:literal>
                </emma:interpretation>
              </emma:one-of>
            </emma:emma>
          </inkml:annotationXML>
          <inkml:trace contextRef="#ctx0" brushRef="#br0" timeOffset="8802.4347">8188 10123 108 0,'0'-6'41'0,"0"3"-22"0,0 3-7 16,0 0 13-16,0 0-5 15,0 3 10 1,-4 19-6-16,4-3-13 16,0 0 2-16,0 0 1 0,0-4-3 15,0 4-1-15,0 0 2 16,0 6 3-16,0 3-6 16,0 0-3-16,0-3-1 15,0 1-1-15,0-8-2 16,0 1-2-16,-3 0 1 15,3 0-1-15,0-3-27 0,0-1-9 16,0-5-20-16,0-7-7 16,3-3-10-1</inkml:trace>
          <inkml:trace contextRef="#ctx0" brushRef="#br0" timeOffset="9071.0102">8124 9982 124 0,'8'-3'49'0,"-8"-3"-26"0,3 6-12 0,-3 0 15 0,0 0-3 15,0 0-2-15,4-3-9 16,-4-3-5-16,3 6-4 15,4 0-3-15,0 0 3 0,-3 0-4 16,-1 0-2-16,1 0-18 16,-1 0-7-16,4-4-18 15,0 4-37 1,1 0 15-16</inkml:trace>
          <inkml:trace contextRef="#ctx0" brushRef="#br0" timeOffset="9563.9687">8446 10139 128 0,'3'22'49'0,"11"3"-26"0,-7 3-18 0,-3-12 11 15,-4 9-1-15,0-3 1 16,-4 9-2-16,1-2-1 15,-1-11-7-15,4 1 3 0,-3 0 1 16,-1-9-1-16,4 2 0 16,0-9-5-16,0-3-3 15,11-9 4 1,-1-1-5-16,1-5 0 16,3-4 0-16,0-9 2 0,4-7-1 15,-1 1-1-15,1-4 1 16,0 10-1-16,-4-4 0 15,3 11 0-15,-3 5 0 16,1 0 2-16,-5 13-3 16,1 6-2-16,-4 22 2 15,0-6 2-15,0 12-2 16,0 1 0-16,0-1 1 16,0 7 2-16,-3-1-1 15,-1-2 2-15,1-1 0 16,-1-5 1-16,1 5 0 15,3-6 0-15,-4-3-2 16,4-6-2-16,-3-3-19 0,3-7-10 16,0-9-47-1,0-6-36-15,4-7 43 16</inkml:trace>
          <inkml:trace contextRef="#ctx0" brushRef="#br0" timeOffset="9864.0785">9045 9456 136 0,'14'-22'52'0,"-14"15"-28"0,4 7-22 0,-4 0 12 0,0 10-5 16,0 9 2-16,0 6 0 15,-4 22 1-15,4 3-6 16,0 6 3-16,0 4 1 0,4 3-1 15,-1 9 0-15,4 9-3 16,1 1-1-16,-5 2-3 16,4 1-2-16,0-16-2 15,0-6 1-15,0-10-4 16,0-9-1-16,0-10-17 16,-3-12-5-16,-4-6-21 15,0-6-38 1,-4-4 16-16</inkml:trace>
          <inkml:trace contextRef="#ctx0" brushRef="#br0" timeOffset="10838.8237">8876 10255 136 0,'-11'0'52'0,"11"-6"-28"0,0 6-15 0,0 0 16 15,4 0-8-15,3 0-2 16,3 0-4-16,5-3-2 15,2-4-5-15,8 7-5 0,3 0 0 16,0 7-1-16,1-4 0 16,-5 3 2-16,1-3 2 15,-4 7-3-15,4-1-2 16,-4 0-12-16,4 4-5 16,-4-4 4-16,-3-5 4 15,-1 2 5-15,1-6 4 16,3 0 2-16,-3-6 1 0,-4 6-3 15,0 0 2-15,-4 0 1 16,1 0 0-16,-4 6 0 16,4-3 2-16,-1 3-3 15,1-3 0-15,-1-3 3 16,4 0 1-16,1-3 3 16,-1-6 1-16,0-7 14 15,0 7 6-15,4-16-2 16,-4 3-1-16,-4-3-11 15,1 0-3-15,-8-4-4 16,-3 11-1-16,0-1-3 16,-3 3 1-16,-1 7-2 15,-3 2 2-15,-3 14-4 0,-1 2-2 16,1 0 2-16,-1 17 0 16,0-8 1-16,4 11 0 15,0-4-3-15,4 3 2 16,3 0-1-16,3 7 0 15,8-7 2-15,-1-3 2 16,8 3-1-16,3-6-1 16,4 0-2-16,0-3 1 15,-1-10 1-15,1 4 0 16,0-10-7-16,-4-3 0 16,0-9-13-16,4 2-2 15,-4-2 5-15,0-10 5 16,-3 0 7-16,-4 0 3 0,-4 4 2 15,-3-4 0-15,0 3 2 16,-3 7 3-16,-4-1 2 16,0 7 1-16,-4 3-4 15,1 3-3-15,-1 4 2 16,-3 2 0-16,0 10 3 16,4 0 1-16,-1-4 3 15,1 4 1-15,-1 0 1 16,1 0 2-16,3-3-5 15,0-7-3-15,3 0-3 16,4-9 0-16,4 0 2 0,-4-3 4 16,3-3 0-1,1-13 2-15,0 0-2 0,-1-9 2 16,1-3 3-16,3 2 1 16,0-8-8-16,4-4-2 15,-1 13-5-15,-3 3-3 16,4 6 2-16,-4 0 0 15,0 10-2-15,0 2 2 16,1 7-1-16,-1 0 0 16,3 0-9-16,1 0-5 15,0 0-28-15,-4 0-9 16,-4 0-51 0,1 0-26-16,-1 7 66 15</inkml:trace>
          <inkml:trace contextRef="#ctx0" brushRef="#br0" timeOffset="11304.3997">10255 10196 92 0,'4'-26'35'0,"-1"26"-18"0,1 0-20 16,-4 7 30-1,0 2-14-15,0 1 3 16,0 5 2-16,0-2 7 16,3 2 5-16,1 4-3 15,-4 0 1-15,7 12-16 16,0-2 0-16,0-1-1 0,0 6-4 0,0-5-2 16,0-1-5-16,0 3 0 15,0-9 2-15,-3 3 3 16,3-9 7-16,-4-4 4 15,1-5-2-15,3-14 0 16,0-2 0-16,0 0 2 16,0-10-7-16,0-6-1 15,4-13-4-15,-1 0-3 16,5-5 0-16,-1-8 1 16,0 4-3-16,0 13 0 15,0-1-4-15,0 7 1 16,-3 9-7-16,-1 4-1 15,-3 2-17-15,0 7-7 0,0 3-12 16,0-4-5-16,1 7-35 16,2 0-21-1,8 0 54-15</inkml:trace>
          <inkml:trace contextRef="#ctx0" brushRef="#br0" timeOffset="11847.4215">10777 10161 64 0,'0'6'27'0,"4"-6"-14"0,-4 10 0 16,0-10 14-16,0 0 7 15,3-7 6-15,-3 4-1 0,0-3 0 16,0-3-10-16,0-1-5 16,-3 7-14-16,-1-3 0 0,1 3 3 15,-8-4-5-15,1 14 0 16,-4 2-4-16,-1 4-3 15,-6 12 0-15,-3 3-1 16,2-3 0-16,1 3 2 16,4 13-3-16,3-10-2 15,3-6 2-15,4 4 0 16,7-14 1-16,7 4 0 16,4-9 0-16,3-10 2 15,3 0 8-15,1-10 5 16,0 1-1-16,-1-7 2 15,-3-3-7-15,0-6-1 0,-7 3-4 16,1-3-1-16,-5 6-1 16,1 1-2-16,-4 2 1 15,0 6-1-15,0 4-3 16,-4 6 0-16,1 6-1 16,3 4 3-16,-4 6-2 15,4-4 1-15,0 10 2 16,0 0 0-16,4 3 0 15,3 3 2-15,0-3-3 16,0-6 0-16,0 6 1 16,3-6 0-16,-3-3-14 15,7-4-3-15,-3-2-18 16,0-1-7-16,3-3-55 16,3-6 1-1</inkml:trace>
          <inkml:trace contextRef="#ctx0" brushRef="#br0" timeOffset="12115.6278">11042 10152 148 0,'28'-107'57'0,"-14"60"-30"0,11-25-16 0,-4 37 15 15,-3-12-12-15,-4-12-5 16,-4 2 2-16,1 7 3 16,-4 13-7-16,-3 8 7 0,-4 7 3 15,-4 19-9-15,-3 6-2 16,0 22 2-16,-4 10 3 15,1 9 0-15,-1 3 3 0,4 6-1 16,4 10 2-16,-1 6-6 16,4 3-3-1,4 10-3-15,-1-1 0 0,8-12 0 16,-1 3 1-16,-3 0-22 16,0 0-8-16,1-3-42 15,-5-6-17-15,4-10-12 16</inkml:trace>
        </inkml:traceGroup>
        <inkml:traceGroup>
          <inkml:annotationXML>
            <emma:emma xmlns:emma="http://www.w3.org/2003/04/emma" version="1.0">
              <emma:interpretation id="{80723E1B-8DCD-4A27-ADCB-8259E9AAC121}" emma:medium="tactile" emma:mode="ink">
                <msink:context xmlns:msink="http://schemas.microsoft.com/ink/2010/main" type="inkWord" rotatedBoundingBox="11880,9676 12682,9667 12690,10470 11889,10478"/>
              </emma:interpretation>
              <emma:one-of disjunction-type="recognition" id="oneOf3">
                <emma:interpretation id="interp15" emma:lang="" emma:confidence="1">
                  <emma:literal>of</emma:literal>
                </emma:interpretation>
                <emma:interpretation id="interp16" emma:lang="" emma:confidence="0">
                  <emma:literal>oaf</emma:literal>
                </emma:interpretation>
                <emma:interpretation id="interp17" emma:lang="" emma:confidence="0">
                  <emma:literal>oof</emma:literal>
                </emma:interpretation>
                <emma:interpretation id="interp18" emma:lang="" emma:confidence="0">
                  <emma:literal>off</emma:literal>
                </emma:interpretation>
                <emma:interpretation id="interp19" emma:lang="" emma:confidence="0">
                  <emma:literal>oar</emma:literal>
                </emma:interpretation>
              </emma:one-of>
            </emma:emma>
          </inkml:annotationXML>
          <inkml:trace contextRef="#ctx0" brushRef="#br0" timeOffset="13105.6007">11998 10277 84 0,'4'0'33'0,"-1"0"-18"0,1-9 4 0,-1 9 16 0,1-3-6 16,-4-4-2-16,0 7 2 15,0-9 2-15,0 6-17 16,0-4 3-16,-4-2 1 0,1 9-6 16,-4 0 1-16,-1 3-6 15,1 10-2-15,-3-1 0 16,-4 7-1-16,-4 6-2 15,4 3 1-15,0-3-2 16,3 4-1-16,4-4-2 16,0-6 1-16,4-1-1 15,10-8 0-15,3-1 4 16,4-2 1-16,8-14 1 16,-1 4 2-16,3-13 6 15,1-2 4-15,-4-1 3 0,0-6 3 16,-10 6-3-16,-4-6-2 15,-7-3-7-15,-3-1-4 16,-8 11-3-16,0-1-3 16,-6-3-2-16,3 12 1 15,3 7-10-15,0 6-41 16,8 7-9 0,3-4-58-1,11 3-34-15,6-2 72 16</inkml:trace>
          <inkml:trace contextRef="#ctx0" brushRef="#br0" timeOffset="13826.11">12573 10080 140 0,'7'-19'55'0,"-3"0"-30"16,3-9-3-16,-4 12 20 0,1 0-7 16,-1-12-3-16,1 0-12 15,-4-7-2-15,0-9-11 16,-4-3 7-16,-3 7 5 0,0 2-4 15,0 13 2-15,-4 6-10 16,1 10-2-16,-4 28-8 16,0 6 0-1,-7 12 1-15,-1 7-1 16,5-6 1-16,3 6 2 16,7 6 0-16,-1-3 2 15,8 6 1-15,4-3-4 16,3 4-1-16,0-14-2 0,0 4 3 15,4 0-7-15,-1 0-2 16,1-6-21-16,-4-4-7 16,0-9-10-16,0 4-2 15,-3-11-15 1,-4-2-28-16,0-6 28 16</inkml:trace>
          <inkml:trace contextRef="#ctx0" brushRef="#br0" timeOffset="14044.8708">12305 10302 132 0,'-18'-16'52'0,"15"13"-28"0,-1-3 0 0,8 6 24 0,-1-3-13 16,8-3-5-16,3-4-6 16,7 7-1-16,7-3-13 15,1 6-8-15,2 6-2 0,1-3-2 16,7 4 0-16,0-4-9 15,-1 6-3-15,1-3-24 16,4 4-10-16,-5-1-44 16</inkml:trace>
        </inkml:traceGroup>
        <inkml:traceGroup>
          <inkml:annotationXML>
            <emma:emma xmlns:emma="http://www.w3.org/2003/04/emma" version="1.0">
              <emma:interpretation id="{3FA3F05D-F07E-4B4B-AEC2-2C0BB44D04A4}" emma:medium="tactile" emma:mode="ink">
                <msink:context xmlns:msink="http://schemas.microsoft.com/ink/2010/main" type="inkWord" rotatedBoundingBox="13143,9602 16174,9571 16185,10612 13154,10643"/>
              </emma:interpretation>
              <emma:one-of disjunction-type="recognition" id="oneOf4">
                <emma:interpretation id="interp20" emma:lang="" emma:confidence="1">
                  <emma:literal>indices</emma:literal>
                </emma:interpretation>
                <emma:interpretation id="interp21" emma:lang="" emma:confidence="0">
                  <emma:literal>Indices</emma:literal>
                </emma:interpretation>
                <emma:interpretation id="interp22" emma:lang="" emma:confidence="0">
                  <emma:literal>Radices</emma:literal>
                </emma:interpretation>
                <emma:interpretation id="interp23" emma:lang="" emma:confidence="0">
                  <emma:literal>indies</emma:literal>
                </emma:interpretation>
                <emma:interpretation id="interp24" emma:lang="" emma:confidence="0">
                  <emma:literal>indicts</emma:literal>
                </emma:interpretation>
              </emma:one-of>
            </emma:emma>
          </inkml:annotationXML>
          <inkml:trace contextRef="#ctx0" brushRef="#br0" timeOffset="14584.6092">13240 10196 140 0,'3'-19'55'0,"1"19"-30"0,-4 0-29 16,0 9 52-1,0 10-15-15,0 0-9 16,-4-4-6-16,1 11-12 15,-1-8 0-15,1 11 1 0,-1-1-3 0,1-3-3 16,-1-6 0-16,1 0 1 16,-1-4-10-16,4 1-2 15,0-7-37-15,0-6-14 16</inkml:trace>
          <inkml:trace contextRef="#ctx0" brushRef="#br0" timeOffset="15196.5436">13152 10007 140 0,'-4'-6'55'0,"4"6"-30"0,4 0-14 0,-4 0 15 0,7 0-10 15,3 0-2-15,1 0-8 16,3 0-4-16,0 0-1 15,0 0-4-15,4 6 2 0,3-6-1 16,-3 7 0-16,-4-4-5 16,0 3 0-16,0-3-8 15,0 7-3-15,0-1 3 16,0-3 1-16,-3 4 9 16,3-1 2-16,-3 1 7 15,-1-1 2-15,-3 10 11 16,0 6 4-16,-3-6-3 15,-1 6 0-15,-3 3-6 16,0-3-2-16,0 3-6 16,0-3-1-16,-3-6-1 15,3 0 1-15,0 0-2 0,0-4 2 16,3 1-2-16,1-6-1 16,3-17 5-1,3 4-3-15,1-6-1 16,7-7 0-16,-4 0 1 15,3-6-1-15,1-12 2 16,3-1-2-16,-3 10-1 16,-1 3 3-16,-2 0 0 15,-5 13-1-15,1 0-2 16,-4 6 3-16,0 6 0 16,-4 12 1-16,-3 4 2 15,4 0-1-15,-4 0 2 0,3 6-4 16,1 0-2-16,0 3 0 15,3 0 1-15,0-3 1 16,0 4 1-16,0-10-18 16,3 2-5-16,1-8-46 15,-1 6-58 1,8-10 26-16</inkml:trace>
          <inkml:trace contextRef="#ctx0" brushRef="#br0" timeOffset="15883.9496">14182 10268 160 0,'-11'-19'63'0,"4"9"-34"0,0-5-27 0,3 2 14 0,1-2-8 16,-4-4 0-16,0 9 2 16,-4 1 1-16,1 3-5 15,-4 3-2-15,3 6 2 0,-3 6-3 16,-4 7-2-16,1-1 0 15,-5 7 1-15,1-3 1 16,-3 6 1-16,2 0-5 16,1 10-1-16,7-7-2 15,0-3 3-15,14-3 0 16,4-6 3-16,10 3 5 16,7-10 4-16,7 0 5 15,4-9 2-15,3-18 2 16,4-1 0-16,3-9 0 15,1-7 2-15,-1-9-8 16,0-9-1-16,1-10-5 16,-8 0-3-16,-7-6-2 15,-7-3 0-15,-3-12-2 0,-8 5-1 16,-3 10 1-16,-7 13-1 16,-3 12 2-16,-8 9 1 15,1 17-6-15,-4 11 0 16,0 14 1-16,-1 11 1 15,1 11 1-15,0 5 2 16,0 19-3-16,4-9-2 16,2 10-1-16,5 8 0 15,3 11 3-15,3-1 0 16,5-3-4-16,-1 3-1 16,0-10-8-16,3 1-2 15,-3-10-18-15,4-5-7 16,-1-5-21-16,1-2-6 15,3-13-19-15</inkml:trace>
          <inkml:trace contextRef="#ctx0" brushRef="#br0" timeOffset="16161.8798">14700 10224 144 0,'-10'6'55'0,"6"-3"-30"0,-3 13-16 0,4-10 14 16,-1 4-2-16,1 2-1 15,-1-3 1-15,0 7-1 16,4 9-11-16,0-6-1 0,-3 0 2 16,3 6-4-16,0-6-1 15,0-4-2-15,0-2-3 16,0-4-15-16,0 1-7 15,3-4-31-15,1-6-14 16,3 0-11 0</inkml:trace>
          <inkml:trace contextRef="#ctx0" brushRef="#br0" timeOffset="16321.6281">14736 9992 120 0,'-8'0'46'0,"8"6"-24"0,-3-6-24 16,3 0 11-16,0 0-6 16,3 3-2-16,5 3-14 15,-1-6-6-15,3 0-32 16,1 0-13-16</inkml:trace>
          <inkml:trace contextRef="#ctx0" brushRef="#br0" timeOffset="16741.0523">15152 10221 92 0,'3'-16'35'0,"-3"13"-18"0,0-22 6 0,0 15 21 15,0 1-4-15,0-7 1 16,0 7-8-16,-7-1 0 16,0 1-19-16,0 0 1 0,-3 2 1 15,-5 7-4-15,1 10-2 16,-3 5-3-16,-1 4 0 16,0 0-4-16,1 6-2 15,-4 3 0-15,10-3 1 0,4 4-3 16,3-4-2-1,4 3 2-15,8-3 2 16,6 3-2-16,3-9 0 0,4 3 1 16,4-9 0-16,0 2 0 15,-4-5 2-15,0-7-3 16,-3 3 0-16,-1-6-26 16,-2 0-11-16,-1-6-54 15,0-4-43 1,3-2 49-16</inkml:trace>
          <inkml:trace contextRef="#ctx0" brushRef="#br0" timeOffset="17159.7979">15328 10399 72 0,'7'0'27'0,"0"-15"-14"0,0 21 4 0,-3-12 16 16,3 6-6-16,0 6-1 16,0-3 5-16,4-6 4 15,3-3-1-15,3 3 2 16,5-7-20-16,-5-6 4 0,4 1 1 16,1-7 0-16,-5-13-1 15,1 1-8-15,-4-1-5 16,-3 4-7-16,-4-3 0 0,-4 2 0 15,1 4 0 1,-4 9 0-16,-4 3 2 0,-3 13-3 16,-7 3 0-16,-11 10 1 15,4 5 0-15,-4 17 0 16,4 2 0-16,4 1-3 16,2 2 0-16,8-5-1 15,4-1 3-15,3 4 0 16,10-7 1-16,8-3-18 15,0-6-8-15,3-4-35 16,0 1-13-16,0-3-22 16</inkml:trace>
          <inkml:trace contextRef="#ctx0" brushRef="#br0" timeOffset="17688.9759">16044 10042 116 0,'-17'3'44'0,"3"-3"-24"0,-8 6 1 0,15-6 17 0,0 3-3 16,-3 4 2-16,-1 2-19 15,1-3-8-15,-1-2-6 16,0 5-4-16,1 0 1 0,3-2-1 16,3 11-3-1,4 1 2-15,7 0 3 16,0 3 1-16,4-3 1 16,7 0 0-16,3-1 0 15,3 1 0-15,1 0 2 16,0 6 1-16,0 3-3 15,-1-3-3-15,-3 1 0 16,-3-4-1-16,-4 9 4 16,4-3 5-16,-4 0 6 15,-7-3 3-15,-4 0 4 16,-3-3 3-16,-3-6-9 16,-4-6-4-16,-4-1-1 0,-3 0 0 15,-3-2-5-15,-12-7-2 16,-2-7-4-16,-1-2-1 15,0 0-4-15,4-1-1 16,0 4-19-16,3-4-9 16,7 7-35-16,4-3-14 15,11-3-24 1</inkml:trace>
        </inkml:traceGroup>
        <inkml:traceGroup>
          <inkml:annotationXML>
            <emma:emma xmlns:emma="http://www.w3.org/2003/04/emma" version="1.0">
              <emma:interpretation id="{2663D36E-3DAB-44E6-851A-85FDCAA67255}" emma:medium="tactile" emma:mode="ink">
                <msink:context xmlns:msink="http://schemas.microsoft.com/ink/2010/main" type="inkWord" rotatedBoundingBox="17285,9903 18201,9893 18208,10553 17292,10563"/>
              </emma:interpretation>
              <emma:one-of disjunction-type="recognition" id="oneOf5">
                <emma:interpretation id="interp25" emma:lang="" emma:confidence="0">
                  <emma:literal>it</emma:literal>
                </emma:interpretation>
                <emma:interpretation id="interp26" emma:lang="" emma:confidence="0">
                  <emma:literal>if</emma:literal>
                </emma:interpretation>
                <emma:interpretation id="interp27" emma:lang="" emma:confidence="0">
                  <emma:literal>IE</emma:literal>
                </emma:interpretation>
                <emma:interpretation id="interp28" emma:lang="" emma:confidence="0">
                  <emma:literal>is</emma:literal>
                </emma:interpretation>
                <emma:interpretation id="interp29" emma:lang="" emma:confidence="0">
                  <emma:literal>ie</emma:literal>
                </emma:interpretation>
              </emma:one-of>
            </emma:emma>
          </inkml:annotationXML>
          <inkml:trace contextRef="#ctx0" brushRef="#br0" timeOffset="34363.6282">17346 10133 96 0,'0'-25'38'0,"0"22"-20"0,4-4-8 0,-4 7 12 15,0 0-4-15,0 0 2 16,0 0 0-16,0 0 2 16,0 0-1-16,0 0-1 15,-7 7-10-15,0-4 0 0,3 3 3 16,0-3-1-16,1 10 1 15,-1-4-5-15,-3 13-3 16,4 3 0 0,-4 3-1-16,3-3 0 15,1 4 0-15,-1 5 0 16,1-6-2-16,6-3-2 16,1 4 7-16,6-4 3 15,1-6-3-15,-1 6-2 16,1-6 0-16,0-1 1 0,-1 1-1 15,1-3 0-15,-1-1-3 16,1-5-2-16,0-1 1 16,-1-6 1-16,1-3-1 15,-4 0 2-15,0 0-9 16,0-9-1-16,0 6-34 16,-4-7-15-16,1 1-44 15,-4-3-30 1</inkml:trace>
          <inkml:trace contextRef="#ctx0" brushRef="#br0" timeOffset="34673.2238">17434 9945 140 0,'4'-16'55'0,"-1"13"-30"0,4-3-21 0,-3 6 13 15,-1 0-2-15,1 0 12 16,0-4-3 0,-4-2-13-16,0 6-4 0,0 0-1 15,0 0-5-15,0 0-1 16,7 0 2-16,0 0 1 0,0 0-17 15,0-3-5-15,0 3-53 16,0-6-38 0,0 6 40-16</inkml:trace>
          <inkml:trace contextRef="#ctx0" brushRef="#br0" timeOffset="35672.4632">18172 10026 128 0,'14'-9'49'0,"-14"6"-26"0,-11-4-14 0,8 7 14 16,-1 0 2-16,-3-6 2 0,0 3-8 15,0 3-4-15,0-6-8 16,0 6-1-16,0-3 1 0,-4 3-3 16,1 3-1-16,-5-3 3 15,1 6 3-15,-3 3-2 16,-1 1 1-16,0-1-1 16,1 1 3-16,-1-1-5 15,1 7-3-15,2 9-1 16,1 3 1-16,4 0-3 15,-1 7 0-15,1-7-1 16,2 0 0-16,5 4 2 16,-1-4 2-16,4 6-1 15,7-12-1-15,4 0 1 16,7-9 1-16,3 2 3 0,7-5 2 16,0-1-3-16,-3-3-1 15,3-2-1-15,0-4-2 16,-3 0 1-16,-4 6-1 15,0-6-20-15,-3 0-9 16,-4 0-25-16,-3-6-9 16,-4 6-23-1</inkml:trace>
          <inkml:trace contextRef="#ctx0" brushRef="#br0" timeOffset="36019.059">17889 10255 116 0,'-7'0'46'0,"7"-6"-24"0,0 12-13 15,0-6 14-15,0 0 4 16,0 0 4-16,0 0-9 15,0 0-2-15,0 0-12 16,7 0 1-16,0 0 4 0,4 0-1 16,3 0 1-16,4 3-3 15,3-3-1-15,0 7-5 0,0-4-1 16,0-3-3 0,1 0-1-16,-5 0 3 0,1 0 1 15,-4-3-28-15,0-4-10 16,-3 7-150-1,3-3 97 1</inkml:trace>
        </inkml:traceGroup>
        <inkml:traceGroup>
          <inkml:annotationXML>
            <emma:emma xmlns:emma="http://www.w3.org/2003/04/emma" version="1.0">
              <emma:interpretation id="{22D7E3AF-DC14-4B03-BB8C-80A8F43B7F34}" emma:medium="tactile" emma:mode="ink">
                <msink:context xmlns:msink="http://schemas.microsoft.com/ink/2010/main" type="inkWord" rotatedBoundingBox="18605,9757 19615,9746 19626,10775 18616,10785"/>
              </emma:interpretation>
              <emma:one-of disjunction-type="recognition" id="oneOf6">
                <emma:interpretation id="interp30" emma:lang="" emma:confidence="0">
                  <emma:literal>[0,</emma:literal>
                </emma:interpretation>
                <emma:interpretation id="interp31" emma:lang="" emma:confidence="0">
                  <emma:literal>{0,</emma:literal>
                </emma:interpretation>
                <emma:interpretation id="interp32" emma:lang="" emma:confidence="0">
                  <emma:literal>(0,</emma:literal>
                </emma:interpretation>
                <emma:interpretation id="interp33" emma:lang="" emma:confidence="0">
                  <emma:literal>[o,</emma:literal>
                </emma:interpretation>
                <emma:interpretation id="interp34" emma:lang="" emma:confidence="0">
                  <emma:literal>[O,</emma:literal>
                </emma:interpretation>
              </emma:one-of>
            </emma:emma>
          </inkml:annotationXML>
          <inkml:trace contextRef="#ctx0" brushRef="#br0" timeOffset="37531.9456">18927 9832 76 0,'-4'-3'30'0,"8"3"-16"0,-4 0 1 0,0 0 13 15,0 0 2-15,-4 0 2 16,0-10 2-16,1 4 2 16,-4 3-14-16,0-3-5 15,0-4-10-15,-7 7-3 0,0-3 2 16,-1 3-3-16,-2-4 0 15,-1 7-1-15,-7 0 1 16,4-6 0-16,0 6 1 0,4-3-5 16,-1 3-1-16,4 0 3 15,0 0 1-15,3-6 0 16,0 6-2-16,4 0 1 16,0-3 1-16,0 3-1 15,4 0-1-15,-1 0-2 16,1 0 1-16,-1 0 1 15,1 0 0-15,-1 0 0 16,4 0 2-16,0 0-3 16,0 0 0-16,0 0-1 15,0 0-2-15,4 3 3 16,-1 3 0-16,1-3 1 16,-1 3 2-16,1 4-1 15,-1-1 2-15,1 7-4 0,-1 3-2 16,1 6 6-16,-1-3 3 15,-3 12 1-15,0 1 1 16,0 9-4-16,-3 12-3 16,-1-3 0-16,1 10-1 15,-1 0 0-15,1-4 0 16,-1-2 0-16,1-4 2 16,-1 0-1-16,1 1-1 15,-1-1 1-15,1-9 1 16,-1-6-1-16,4 2 2 15,0-11-4-15,0-11 0 16,0 1 3-16,0-9 1 16,4-4 1-16,3 0 2 15,0-6-1-15,0 0 0 0,7-12-3 16,-4 12 1-16,5-4-2 16,-1-2-1-1,0-3 1-15,0 9-1 0,-3 0 0 16,3 6 0-16,0-6 0 15,0 0 0-15,0 0 0 16,0 3 0-16,0-3-3 16,4 6 2-16,-4-6 1 15,4 10 0-15,-4-4 0 16,0-3 2-16,0 4-1 16,-4-4 2-16,1-3-2 15,0 6-1-15,-4-6-2 16,0 0 1-16,-7 0-30 0,3 0-14 15,1-6-61 1,-1 6-31-16,4-3 67 16</inkml:trace>
          <inkml:trace contextRef="#ctx0" brushRef="#br0" timeOffset="38267.4989">19308 10061 132 0,'7'-16'49'0,"-7"13"-26"0,3-7-14 0,1 4 16 15,-1 6-5-15,-3-3 0 16,0-3-9-16,0 6-4 16,-3 0-4-16,-4 9 0 15,0 1-2-15,-8-1 2 16,5 0 2-16,-8 7 4 16,1-6 2-16,-1 8 1 15,0 14-4-15,1-4-3 16,3 0 0-16,-1 0-1 15,5 4 0-15,3 5 0 16,3 1-5-16,4-10 1 16,4-3 0-16,3 0 2 15,7-6 8-15,7-3 3 16,4-7 2-16,0-6 1 0,-1-3 3 16,4 0 0-16,-3-9-2 15,0-10 0-15,0 0 2 16,-4-6 0-16,0-3-4 15,-7-6-1-15,0-10-4 16,-7 0 1-16,-3-3-4 16,-8 3-2-16,-3 0-5 15,-4 9-2-15,1 7 1 16,-4 3 2-16,0 6-2 16,0 10-2-16,-1 0-12 15,1-1-5-15,4 10-29 16,-1 10-13-16,4-1-23 15,4 0-10-15,6 10-3 16</inkml:trace>
          <inkml:trace contextRef="#ctx0" brushRef="#br0" timeOffset="38645.2083">19622 10346 116 0,'0'3'44'0,"0"3"-24"0,0 20-4 16,0-14 16-16,0-2 2 16,0 5 5-16,-4 1-9 15,0-4-1-15,-3 7-16 16,0 6 1-16,0-6 0 0,0 6-7 16,0-6-2-16,0 0-5 15,0-3-1-15,4-1-4 16,-1-5 1-16,0-7-44 15,4 6-21-15,0-9-28 16</inkml:trace>
        </inkml:traceGroup>
        <inkml:traceGroup>
          <inkml:annotationXML>
            <emma:emma xmlns:emma="http://www.w3.org/2003/04/emma" version="1.0">
              <emma:interpretation id="{A6D8777F-AEE9-4EFB-B897-795E13D9936B}" emma:medium="tactile" emma:mode="ink">
                <msink:context xmlns:msink="http://schemas.microsoft.com/ink/2010/main" type="inkWord" rotatedBoundingBox="20091,9577 20821,9569 20832,10557 20101,10565"/>
              </emma:interpretation>
              <emma:one-of disjunction-type="recognition" id="oneOf7">
                <emma:interpretation id="interp35" emma:lang="" emma:confidence="1">
                  <emma:literal>n)</emma:literal>
                </emma:interpretation>
                <emma:interpretation id="interp36" emma:lang="" emma:confidence="0">
                  <emma:literal>n</emma:literal>
                </emma:interpretation>
                <emma:interpretation id="interp37" emma:lang="" emma:confidence="0">
                  <emma:literal>n/</emma:literal>
                </emma:interpretation>
                <emma:interpretation id="interp38" emma:lang="" emma:confidence="0">
                  <emma:literal>n}</emma:literal>
                </emma:interpretation>
                <emma:interpretation id="interp39" emma:lang="" emma:confidence="0">
                  <emma:literal>N)</emma:literal>
                </emma:interpretation>
              </emma:one-of>
            </emma:emma>
          </inkml:annotationXML>
          <inkml:trace contextRef="#ctx0" brushRef="#br0" timeOffset="41329.4537">20101 10130 108 0,'0'-7'44'0,"0"7"-24"0,4 0-4 16,-4 0 16-16,0 0-11 15,0 0-2-15,3 7-5 16,1 2-1-16,-1 10-7 16,-3 0 0-16,0 9 4 0,0-3 0 0,0 0 2 15,-3 3-4-15,-1 7 0 16,1-7-3-16,-1-3 2 16,4-3-4-16,0 0 0 15,0-3-1-15,0-7 1 16,0-2-2-16,0-1-1 15,0-2 1-15,0-7 1 16,4 0 1-16,-1 0 1 16,4-10 0-16,0 1 2 15,1-10-5-15,-1 0-1 16,3-6 0-16,1-10 0 16,-1 1 0-16,4-10 0 15,1 6 0-15,-1 1 0 16,0 2-3-16,3 7 2 0,-2 3-1 15,-1 9 0 1,0 7 0-16,-4 9 0 0,1 9 2 16,-4 7 0-16,4 12 0 15,-4 0 2-15,0 7-1 16,0-7 2-16,0 7 2 16,0-1 2-16,0-6-1 15,0-3-1-15,-4-6-3 16,5 6 1-16,-5-6-2 15,4-3-1-15,0-4 1 16,-3 4 1-16,-1-6-3 16,4-1-2-16,-3-3-23 15,-1-3-7-15,-3-3-24 16,0 0-6-16,0 0-18 16</inkml:trace>
          <inkml:trace contextRef="#ctx0" brushRef="#br0" timeOffset="41930.2942">20595 9578 112 0,'-3'-6'44'0,"3"6"-24"0,0 0-15 15,0 0 13-15,0 0-6 0,3 6 1 16,1-3 1-16,-1 13 1 16,4-7 14-1,4 16-16-15,-1-6 7 0,5 9 1 16,2-3-3-16,1 3 0 15,3 7-6-15,0 3-2 16,-3-4-4-16,-1 10-1 16,5 3-3-16,-5 6 1 15,-3 1-2-15,-3 8 2 16,-4-2 0-16,-7-7 1 16,0-6 0-16,-4-3 2 15,1 0-1-15,-4-6 0 16,-4-4-1-16,1-6 0 15,-4 4-2-15,0-10-2 0,-1-3-15 16,5-4-5-16,-1 1-43 16,1-13-19-16,3 3-15 15</inkml:trace>
        </inkml:traceGroup>
      </inkml:traceGroup>
      <inkml:traceGroup>
        <inkml:annotationXML>
          <emma:emma xmlns:emma="http://www.w3.org/2003/04/emma" version="1.0">
            <emma:interpretation id="{496B7804-4A16-4103-ABFE-D58DD7F3058F}" emma:medium="tactile" emma:mode="ink">
              <msink:context xmlns:msink="http://schemas.microsoft.com/ink/2010/main" type="line" rotatedBoundingBox="8209,10718 15761,10663 15767,11461 8215,11516"/>
            </emma:interpretation>
          </emma:emma>
        </inkml:annotationXML>
        <inkml:traceGroup>
          <inkml:annotationXML>
            <emma:emma xmlns:emma="http://www.w3.org/2003/04/emma" version="1.0">
              <emma:interpretation id="{D5C72AFF-A6C1-4795-80DF-1671BFD8FA3E}" emma:medium="tactile" emma:mode="ink">
                <msink:context xmlns:msink="http://schemas.microsoft.com/ink/2010/main" type="inkWord" rotatedBoundingBox="8209,10718 11202,10696 11208,11494 8215,11516"/>
              </emma:interpretation>
              <emma:one-of disjunction-type="recognition" id="oneOf8">
                <emma:interpretation id="interp40" emma:lang="" emma:confidence="1">
                  <emma:literal>interval</emma:literal>
                </emma:interpretation>
                <emma:interpretation id="interp41" emma:lang="" emma:confidence="0">
                  <emma:literal>internal</emma:literal>
                </emma:interpretation>
                <emma:interpretation id="interp42" emma:lang="" emma:confidence="0">
                  <emma:literal>'interval</emma:literal>
                </emma:interpretation>
                <emma:interpretation id="interp43" emma:lang="" emma:confidence="0">
                  <emma:literal>Interval</emma:literal>
                </emma:interpretation>
                <emma:interpretation id="interp44" emma:lang="" emma:confidence="0">
                  <emma:literal>infernal</emma:literal>
                </emma:interpretation>
              </emma:one-of>
            </emma:emma>
          </inkml:annotationXML>
          <inkml:trace contextRef="#ctx0" brushRef="#br0" timeOffset="20732.0937">8213 11133 72 0,'0'0'27'0,"0"6"-14"0,0-6-2 15,0 0 10-15,0 0 6 16,3 4 6-16,1 5-7 16,-1-3-1-16,1 13-5 15,-1 9-3-15,1-6-9 16,-1 0 1-16,1-3 2 0,-4 6-2 0,3-6 0 15,1 6-5 1,-1-6-3-16,1 9 0 0,0-3-1 16,3-6 0-16,0-3 0 15,0 2-3-15,0-8 2 16,0 6-17-16,0-7-8 16,0 0-24-1,-4-6-48-15,1 4 15 16</inkml:trace>
          <inkml:trace contextRef="#ctx0" brushRef="#br0" timeOffset="20992.9034">8308 11042 176 0,'-7'-6'66'0,"3"6"-36"0,1-9-20 16,3 9 17-16,0-4-9 15,0-2-3-15,3-3-11 16,-3 9-4-16,4-3-1 16,-1-4-2-16,1 7-1 0,-4 0-30 15,0 0-15-15,3 7-35 16</inkml:trace>
          <inkml:trace contextRef="#ctx0" brushRef="#br0" timeOffset="21647.8583">8682 11177 120 0,'0'0'46'0,"0"0"-24"0,3 6-26 0,-3 7 30 15,0 3-8-15,0 2 3 16,4 1 0-16,-4 0-12 15,0 6-1-15,0-6 2 0,3-3-6 16,-3 2 0-16,0-2 0 16,0-3 0-16,4-4-2 15,-4-3-2-15,4-3 3 16,-4 4 0-16,0-7-1 16,3-7 1-16,-3 4 0 15,4-3 3-15,-4 3-3 16,3-13-2-16,-3 4 4 15,4-23 4-15,-1 1-5 16,1-1 0-16,3-2 0 16,0 2 0-16,3 1-2 0,1 5-2 15,3 11-2-15,0-1-1 16,0 3 2-16,-3 7 0 16,-1 2 1-16,1 7 0 15,0 7 0-15,-1 2 0 16,-3 0 2-16,0 10 1 15,4-3-1-15,-4 12 1 16,0 7 2-16,0 2 2 16,0-5-3-16,0-1-1 15,0 0-1-15,0-9 1 16,0 3-4-16,-3 4 0 16,-1-14 3-16,1 4 3 15,3-9-4-15,0-1-3 0,0-3-50 16,0-6-18-1,4-6-49 1,-1 3 27-16</inkml:trace>
          <inkml:trace contextRef="#ctx0" brushRef="#br0" timeOffset="22939.508">9306 10776 132 0,'4'-10'49'0,"-1"7"-26"0,4 3-20 0,-3 0 12 15,3 3 0-15,0 4 0 16,0 2-3-16,0 3 0 16,-3 4-7-16,-1 0 4 0,1 6 3 15,-4 3-2-15,0 0 2 16,0 3-5-16,0 7 1 15,0 2-3-15,3 1 2 16,4 6-6-16,0 9-3 16,4-9 1-16,0 6 2 15,-1-9 0-15,1-10 2 16,-1-2-4-16,1-11-2 0,-4 1-7 16,0-9-4-16,-7-1-3 15,0-9-3-15,-4-3-2 16,-3-3 1-16,-3-4 5 15,-4 1 2-15,-4-4 2 16,-3-9 2-16,0-6 6 16,0 3 2-16,-1 6 4 15,1 7 3-15,0-4 7 16,3 7 4-16,1 2 5 16,3-2 2-16,7-1-8 15,7 10-4-15,7-3-4 16,3-3 0-16,4 6-6 15,0 0-1-15,4 0 0 16,3 0 2-16,4 0-1 16,0 6 2-16,-1-3-4 0,1-3 0 15,0 7-1-15,-4-4 0 16,4 6 4-16,-4-9 3 16,-4 0-2-16,1 0 0 15,-4 7-3-15,0-7-1 16,-3 3 1-16,-1 3 2 15,1-6-3-15,0 0-2 16,-1-9 8 0,1 9-3-16,-4-7 2 15,3-2-2-15,1-1-2 16,0 1 1-16,3-7 1 16,-4 7 1-16,1-4 1 15,-1-2 2-15,-2 2 3 16,-5-2 0-16,-3-1 2 0,-3 6-4 15,-1 1 1-15,-3 0-5 16,0-1 0-16,-4 10-1 16,1 0 1-16,-4 0-2 15,-1 10-1-15,5 5 1 16,-1-2-1-16,4 6-3 16,0 3 0-16,4 0 4 15,-1 9 1-15,4 0-3 16,7-6 1-16,0-6 0 15,7 6 2-15,0-6-1 16,4-3-1-16,3-4-2 16,0-5 1-16,1-7 1 15,-5 0 2-15,1 0-1 16,-4-7-1-16,0 4-10 0,0-13-6 16,0-2-8-16,-3-1-2 15,0-6-2-15,-1 6 2 16,-3 0 6-16,0-6 4 15,-3 9 8-15,-1 7 4 16,1 0 9-16,-4 5 7 16,0 4 5-16,-4 4 2 15,1 5-2-15,-1 13 2 16,1 9-8-16,3-6-4 16,0 4 0-16,0 2 2 15,0-9-4-15,3 3-3 0,1-6 3 16,-1-4 1-1,1-2 9-15,3-7 2 0,0-6-13 16,0 0-4-16,4-9 8 16,-1-7 3-16,1-12-4 15,-1-7-4-15,4 1-2 16,1-4-1-16,-1-6 0 16,3 10 0-16,4 6 0 15,-3 0 0-15,0 12-3 16,-1-3 2-16,-3 10-1 15,1 2 0-15,-1 4-3 16,0 3-1-16,-7 3-15 16,3 4-6-16,-3-7-26 15,1 6-9-15,-1-3-22 16</inkml:trace>
          <inkml:trace contextRef="#ctx0" brushRef="#br0" timeOffset="23404.4291">10351 11008 80 0,'-4'-3'30'0,"4"-4"-16"0,-4 7-8 0,4 0 9 15,0 0 3-15,0 0 1 0,0 0 5 16,0 10 2-16,0-4 2 15,0 3 0-15,-3 4-7 16,3 3 0-16,0 2-12 16,0 1 1-16,0 13 3 0,0-1-3 15,0 3 0-15,3 1-9 16,1-7 0-16,3-3 1 16,0-6 1-16,0-3-1 15,0-4 1-15,-3-5 0 16,3-7 1-16,0 0 0 15,-4 0 0-15,1-7-2 16,3-12 1-16,0-6 0 16,0 3 1-16,0-12-2 15,4-1-2-15,3 1-2 16,3 3 1-16,1-1 1 16,-4 10 2-16,0 0-3 0,-3 10-2 15,-1-4-5-15,-2 7-2 16,-5 6-17-16,1-4-8 15,-4 7-10-15,0 0-2 16,0 0-32 0</inkml:trace>
          <inkml:trace contextRef="#ctx0" brushRef="#br0" timeOffset="23976.8645">10693 11052 84 0,'3'-10'33'0,"1"4"-18"0,-1-3-5 16,1 9 14-16,-4-4-7 15,0-2-2-15,0 3-2 16,0-3-1-16,0 6 0 16,-4-3 0-16,4 3-6 15,-3 0 3-15,-4 3 1 0,-4 6-5 16,1 7-1-16,-5 3 2 15,5-1 1-15,-4 8-3 16,3 11-3-16,4-2 2 16,4 2 0-16,6-12-1 15,4 4-2-15,0-4 1 16,4-10 1-16,-1-2-1 0,4-7-1 16,1-6 9-1,2-6 6-15,1-13 2 0,-4 0-1 16,-3-6-4-16,-1-3-2 15,-3 0-6-15,0-4-3 16,-3 4 0-16,-1 0 1 16,-3 3-1-16,0 6-1 15,0 3-2-15,0 7 1 16,0 0-4-16,0 9 1 16,0 0 0-16,4 6 2 15,-1 3 1-15,4 7 1 16,-3-4 0-16,-1 7 0 15,8 3 0-15,-4 0 0 16,0 6-3-16,4 4 2 0,-1-4-1 16,1-9 0-16,0-4-16 15,-1-2-8-15,1-7-17 16,-1 4-6-16,1-10-23 16,3-16-13-1,0-3 39-15</inkml:trace>
          <inkml:trace contextRef="#ctx0" brushRef="#br0" timeOffset="24214.4348">11105 10732 160 0,'0'-35'63'0,"4"35"-34"0,-4 0-27 0,0 0 12 16,0 16-9-16,0 0-1 15,0-4 0-15,11 13 2 16,-11 0-3-16,3 4 7 0,-3 8 5 15,4-2 6-15,-1 2 2 16,1 14-6-16,-1 2-2 16,4 3-7-16,0-2-3 15,0 8-2-15,0-8-3 16,4-11-4-16,0 8-2 16,-1-14-37-16,1 1-14 15</inkml:trace>
        </inkml:traceGroup>
        <inkml:traceGroup>
          <inkml:annotationXML>
            <emma:emma xmlns:emma="http://www.w3.org/2003/04/emma" version="1.0">
              <emma:interpretation id="{6B20E981-82AF-4524-81E1-DA7CB68BE1A6}" emma:medium="tactile" emma:mode="ink">
                <msink:context xmlns:msink="http://schemas.microsoft.com/ink/2010/main" type="inkWord" rotatedBoundingBox="11969,10833 12692,10828 12697,11471 11974,11476"/>
              </emma:interpretation>
              <emma:one-of disjunction-type="recognition" id="oneOf9">
                <emma:interpretation id="interp45" emma:lang="" emma:confidence="1">
                  <emma:literal>of</emma:literal>
                </emma:interpretation>
                <emma:interpretation id="interp46" emma:lang="" emma:confidence="0">
                  <emma:literal>oaf</emma:literal>
                </emma:interpretation>
                <emma:interpretation id="interp47" emma:lang="" emma:confidence="0">
                  <emma:literal>oof</emma:literal>
                </emma:interpretation>
                <emma:interpretation id="interp48" emma:lang="" emma:confidence="0">
                  <emma:literal>off</emma:literal>
                </emma:interpretation>
                <emma:interpretation id="interp49" emma:lang="" emma:confidence="0">
                  <emma:literal>Of</emma:literal>
                </emma:interpretation>
              </emma:one-of>
            </emma:emma>
          </inkml:annotationXML>
          <inkml:trace contextRef="#ctx0" brushRef="#br0" timeOffset="25193.4939">12164 11139 116 0,'3'-9'46'0,"1"3"-24"0,-4-4-8 0,0 10 17 16,0-9-2-16,0 3 3 15,0 3-9-15,0-4-4 16,-4-2-11-16,1-1 1 0,-4 7 2 15,0-3 0-15,-4 6 3 16,-3 0-5-16,-4 0-3 16,1 9-6-16,-1 7-2 15,0-3 3-15,-3 2 3 16,4 14-3-16,-1 2-1 16,7 0-2-16,4-6 0 15,4 4 4-15,-1-11 1 16,8 4-4-16,3-9-1 15,7 3 1-15,4-1 2 16,6-12 0-16,5 4-1 16,-5-7 3-16,4-7 2 15,-6-2 4-15,2-10 5 0,-6-6 1 16,-4 0 3-16,-7 6-8 16,-7-9-3-16,-3 9-4 15,-4-6-3-15,-4 6 1 16,0 4-1-16,-3-4-5 15,0 9 1-15,4 7-9 16,-1-3-4-16,4 0-22 16,3 6-8-16,4 0-19 15,7 0-9-15,1 0-6 16</inkml:trace>
          <inkml:trace contextRef="#ctx0" brushRef="#br0" timeOffset="25627.2707">12629 11023 148 0,'18'-18'55'0,"-7"8"-30"0,-1-5-10 0,-3 8 18 16,0-12-14-16,0 7-5 15,-3-10-1-15,-4 3 2 16,-4 0-8-16,1 0 5 0,-8 4 1 15,1 5 0-15,-1 1 0 16,-3 9-7-16,0 0-2 16,0 0-2-16,0 6 1 15,0-3-2-15,3 7-1 0,0-4 1 16,4 3-1-16,0 7-3 16,4 6 0-16,3-3 2 15,0 6 0 1,3 3 1-16,4 13 0 0,4 6 0 15,0 6 0-15,-1 7 0 16,1-4 0-16,-4-2-5 16,0-10 1-16,0-1-3 15,-4-8 2-15,1-13-4 16,-4-3-1-16,0-4-13 16,0-5-3-16,0-10-17 15,-4-3-8-15,1-7-14 16,-4-5-16-16,-4-4 37 15</inkml:trace>
          <inkml:trace contextRef="#ctx0" brushRef="#br0" timeOffset="25849.7913">12383 11121 160 0,'-8'0'60'0,"8"0"-32"0,0 0-4 0,0 0 24 15,0 0-17-15,8 0-5 16,-1 0-10-16,7 0-2 15,3 0-8-15,4 0-2 0,1 0 0 16,2 0-2-16,5 3 1 16,-1-3-7-16,0 6 1 15,-3-3-19-15,-1 7-6 0,-2-4-23 16,-5-3-10 0,1-3-25-16</inkml:trace>
        </inkml:traceGroup>
        <inkml:traceGroup>
          <inkml:annotationXML>
            <emma:emma xmlns:emma="http://www.w3.org/2003/04/emma" version="1.0">
              <emma:interpretation id="{AF74A3B3-E89F-419D-8EEF-9F894CD4C9A2}" emma:medium="tactile" emma:mode="ink">
                <msink:context xmlns:msink="http://schemas.microsoft.com/ink/2010/main" type="inkWord" rotatedBoundingBox="13284,10793 15762,10775 15766,11389 13288,11407"/>
              </emma:interpretation>
              <emma:one-of disjunction-type="recognition" id="oneOf10">
                <emma:interpretation id="interp50" emma:lang="" emma:confidence="1">
                  <emma:literal>values</emma:literal>
                </emma:interpretation>
                <emma:interpretation id="interp51" emma:lang="" emma:confidence="0">
                  <emma:literal>Values</emma:literal>
                </emma:interpretation>
                <emma:interpretation id="interp52" emma:lang="" emma:confidence="0">
                  <emma:literal>valves</emma:literal>
                </emma:interpretation>
                <emma:interpretation id="interp53" emma:lang="" emma:confidence="0">
                  <emma:literal>values'</emma:literal>
                </emma:interpretation>
                <emma:interpretation id="interp54" emma:lang="" emma:confidence="0">
                  <emma:literal>vatu's</emma:literal>
                </emma:interpretation>
              </emma:one-of>
            </emma:emma>
          </inkml:annotationXML>
          <inkml:trace contextRef="#ctx0" brushRef="#br0" timeOffset="26843.3065">13286 11067 96 0,'0'-9'35'0,"3"3"-18"0,1 6 6 0,-1-7 18 16,1 4-2-16,3-3 0 15,0 3-11-15,0-3-3 0,0-4-14 16,0 10-4-16,0 0-1 0,0 0-3 16,0 10 0-16,0 8 3 15,0 7 1-15,4 10-1 16,-1 9-1-16,1 0-1 15,0 0 2-15,-1-7-1 16,1-9 0-16,3-2-1 16,-4-8 2-16,1 1 3 15,0-9 5-15,3-10-4 16,-4 0 0-16,4-10 0 16,-3-2 1-16,0-13-3 15,-1-10-3-15,1 1-2 16,-1-4 0-16,1 0-2 15,0-2-1-15,-1 8-4 16,1-2 0-16,3 2 0 0,0 4-1 16,-3 0-16-16,-1 12-7 15,-3-3-25-15,0 10-9 16,0 0-24 0,0 9-31-16,0 0 43 15</inkml:trace>
          <inkml:trace contextRef="#ctx0" brushRef="#br0" timeOffset="27758.1542">13959 11052 96 0,'11'-10'38'0,"-4"4"-20"0,0-3-6 15,-3 9 16-15,-1-10-5 16,1 7-1-16,-1-3-1 15,1-4-1-15,-4 1-11 16,0 0 3-16,0 2 2 0,-4 7-3 16,1 0-1-16,-4 7-4 15,-4-4-1-15,0 12-6 16,-3 4 1-16,0 6 2 16,-3 3 3-16,-1 7-4 15,7 3-1-15,1-4 0 16,10 1 2-16,0-7-1 15,3-9 2-15,4-4-2 16,0-5 2-16,8-1-2 0,-5-9-1 16,1-3 3-16,-1-13 2 15,1 1 0-15,-1-7 0 16,5-3-3-16,-5-1-2 16,1-2 1-16,-1 3-1 15,-3-3-3-15,8 9 2 16,-5 0 1-16,-3 4-3 15,-7 5 2 1,0 4 1-16,0 3 0 16,-3 6 0-16,3 3 2 15,0 4-3-15,0-1 0 16,-4 10-1-16,4-3 0 16,0 12 0-16,0 0 0 15,4 6 4-15,-1 1 1 0,4-1-4 16,0-5-1-16,0-4-10 15,4-6-5-15,-1-10-7 16,1 0 0-16,0-2-3 16,3-14 0-16,0-2-3 15,4-10-8 1,-1-9 14-16,1-3 2 16,-1-7 4-16,1 0 6 15,0-2 3-15,-1 2 0 16,1-9 3-16,0-3 2 15,-1 6 2-15,-3 6 12 16,-3 4 6-16,3-1 14 16,-3 16 8-16,-1 1-3 0,-3 2 2 15,0 3-12-15,-3 7 3 16,-8 6-7 0,1 6-11-16,-1 7-6 15,1 3-1-15,-1 9 0 0,4 3 3 16,0 0-1-16,-7 13 2 15,4-3 0-15,-1 15 3 16,1 3-5-16,-1-2-1 16,1-1-4-16,3-3-1 15,3-12 1-15,1-4 2 16,-1-6-10-16,8-9-2 16,-1-9-17-16,1-4-8 15,-1-6-12 1,1-6-46-16,-4-4 14 0,4-2 37 15,-4-4 23-15</inkml:trace>
          <inkml:trace contextRef="#ctx0" brushRef="#br0" timeOffset="28299.2351">14573 10980 104 0,'0'-7'38'0,"0"7"-20"0,0 0-6 15,0 0 16-15,0 0-7 16,0 7 0-16,0 2-3 0,0 0-2 16,-3 10-8-16,-1 0 1 0,1 6 2 15,-1 10-2-15,1 2 2 16,-1-2-4-16,4 2 1 16,0-2-3-16,4-7 0 15,-1-6-1-15,15-10 0 16,-1-2 0-1,1-4 0-15,0-6 2 16,-4-6-3-16,0-7-2 16,0-12 2-16,0 6 2 15,0-6 0-15,-3-3 0 16,-1-6-6-16,1-1 1 16,0 7 0-16,-1 9 2 15,1 0-3-15,-4 4-2 0,0 5-1 16,0 10 3-16,-7 0 0 15,3 3 3-15,-3 13-3 16,0 3 0-16,0 0-1 16,0 12-2-16,0 0 3 15,4 10 2-15,0-13 0 16,-1 1-1-16,4-4 1 16,0 0 1-16,4-13-1 15,-1 4-1-15,4 0 1 16,-7-13-1-16,1 6-9 15,2-9-2-15,1 0-25 16,-4-9-11-16,0 6-38 16,7-7-20-1,0-5 51-15</inkml:trace>
          <inkml:trace contextRef="#ctx0" brushRef="#br0" timeOffset="28734.7984">15025 11309 48 0,'0'3'19'0,"0"-6"-10"0,7 6 16 0,0-3 14 16,0 0 3-16,0 0-1 0,0 0 0 15,0-3-1 1,4-4 0-16,3-5 2 0,3-10-23 15,1 0-4-15,0-3-3 0,-4-3-5 16,0-4 1-16,-3 4-5 16,-1 0 0-16,-3 3-1 15,-3-3 1-15,-4 3-2 16,0 6-1-16,-4 6 1 16,1 1-1-16,-4 9-3 15,0 6 2-15,-8 3 1 16,5 10 0-16,3 2-3 15,0 4 2-15,7 10-1 16,3 5 0-16,4 1 0 16,4-4 0-16,0 1 2 15,3-7 0-15,0-3-3 16,3-6 0-16,1-10-20 0,0 1-8 16,-1-4-28-16,1-6-13 15,0-6-16 1</inkml:trace>
          <inkml:trace contextRef="#ctx0" brushRef="#br0" timeOffset="29219.9615">15603 10980 108 0,'0'-7'41'0,"0"7"-22"0,-3 0-9 0,3 0 14 0,-4 0 0 15,-3 7 1-15,-3-7-1 16,-1 3 2-16,1 3-14 16,-8 0 6-16,0-3 3 0,1 4-7 15,-1-4-1-15,4 6-7 16,3-3-2-16,4-2-4 16,4 5-3-16,6-3 2 15,8-3 0-15,-1 10-2 16,8-4 2-16,0 1 1 15,3-1 2-15,0 1 3 16,7-1 4-16,-3 0-2 16,3 1 1-16,-3 5-5 15,-4 4-2-15,-3 6 2 16,-1 4 0-16,-3-4-1 0,0-3-2 16,-3-4 9-16,-4 4 4 15,-3-9 5-15,-4 3 3 16,-4 2 0-16,-6-8 2 15,-8 5-7-15,-7-5-1 16,1-7-9-16,-1 3-4 16,-3-6-10-16,3-6-3 15,0 3-23-15,8-7-8 16,2 1-35-16,8-7-16 16,4 7-15-1</inkml:trace>
        </inkml:traceGroup>
      </inkml:traceGroup>
    </inkml:traceGroup>
    <inkml:traceGroup>
      <inkml:annotationXML>
        <emma:emma xmlns:emma="http://www.w3.org/2003/04/emma" version="1.0">
          <emma:interpretation id="{BD343248-7DEF-4364-AA8F-BB5DF0C7DE77}" emma:medium="tactile" emma:mode="ink">
            <msink:context xmlns:msink="http://schemas.microsoft.com/ink/2010/main" type="paragraph" rotatedBoundingBox="2405,11616 28674,11577 28676,12807 2407,12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EB6C21-714C-4D87-BBF4-61B14398262F}" emma:medium="tactile" emma:mode="ink">
              <msink:context xmlns:msink="http://schemas.microsoft.com/ink/2010/main" type="line" rotatedBoundingBox="2405,11616 28674,11577 28676,12807 2407,12846"/>
            </emma:interpretation>
          </emma:emma>
        </inkml:annotationXML>
        <inkml:traceGroup>
          <inkml:annotationXML>
            <emma:emma xmlns:emma="http://www.w3.org/2003/04/emma" version="1.0">
              <emma:interpretation id="{DFE31510-B7B4-48ED-B833-43C3500B15E9}" emma:medium="tactile" emma:mode="ink">
                <msink:context xmlns:msink="http://schemas.microsoft.com/ink/2010/main" type="inkWord" rotatedBoundingBox="2405,11687 6357,11681 6359,12755 2407,12761"/>
              </emma:interpretation>
              <emma:one-of disjunction-type="recognition" id="oneOf11">
                <emma:interpretation id="interp55" emma:lang="" emma:confidence="0.5">
                  <emma:literal>Invariant:</emma:literal>
                </emma:interpretation>
                <emma:interpretation id="interp56" emma:lang="" emma:confidence="0">
                  <emma:literal>Invariants:</emma:literal>
                </emma:interpretation>
                <emma:interpretation id="interp57" emma:lang="" emma:confidence="0">
                  <emma:literal>Invariant's:</emma:literal>
                </emma:interpretation>
                <emma:interpretation id="interp58" emma:lang="" emma:confidence="0">
                  <emma:literal>invariants:</emma:literal>
                </emma:interpretation>
                <emma:interpretation id="interp59" emma:lang="" emma:confidence="0">
                  <emma:literal>invariants.</emma:literal>
                </emma:interpretation>
              </emma:one-of>
            </emma:emma>
          </inkml:annotationXML>
          <inkml:trace contextRef="#ctx0" brushRef="#br1" timeOffset="2.03121E6">2518 12048 88 0,'-14'-8'35'0,"10"8"-18"0,-5 4-13 0,9 0 10 15,-4 0 1-15,-1 0 0 16,1 0-1-16,-1 0 1 16,5-1 5-16,0-3 2 15,5 4 0-15,8 0 1 16,5 0-13-16,0-4-1 0,13 0 1 16,4 0-2-16,5-4 3 15,5 0-6-15,-1-3-1 16,1-1-2-16,-1 4-2 15,-4-4-2-15,0 0-1 16,-5 0-9-16,1 0-3 0,-1-3-8 16,-3 3 0-16,-1 0-12 15,-5 0-3-15,-4 0-7 16,-4 4-23 0,-4 0 12-16</inkml:trace>
          <inkml:trace contextRef="#ctx0" brushRef="#br1" timeOffset="2.03167E6">2407 12716 160 0,'9'0'60'0,"0"4"-32"0,4-4-17 0,-4 0 15 16,4 0-8-16,5 4 0 15,0-4-2-15,-1 0-1 16,10 0-7-16,9 0 4 0,-1 0 1 15,1-4-2-15,4 0 1 16,0 0-5-16,8 0 1 16,-3-4-3-16,-5-3 0 0,0-1-3 15,0 0 1-15,-5-12-2 16,-4 9 2-16,-4-1-4 16,-5 4 0-16,-8 4-1 15,-6 0 0-15,1 4-7 16,-4 1-2-16,-5 10-7 15,0-7-2-15,0 0-16 16,0 0-6-16,9-7-102 31,4-17 57-31</inkml:trace>
          <inkml:trace contextRef="#ctx0" brushRef="#br1" timeOffset="2.03083E6">2767 12134 116 0,'0'-11'46'0,"8"3"-24"0,-3 0-10 0,-5 8 16 15,4 0-3-15,1-4 3 16,-1 4-10-16,1 0 0 16,-5 0-11-16,4 8 2 0,0 4 4 15,-4 3-3-15,0 5 2 16,0 0-5-16,0 3-2 16,0 5-2-16,0-1 0 15,5 5 0-15,-5 3 1 16,4 0-2-16,1 1-2 15,-5 7 1-15,4-4-1 16,1 1-3-16,-5-5 0 0,4 0-20 16,-4-3-8-16,0-9-2 15,0-7 2-15,-4-16-81 32,4-12 26-32</inkml:trace>
          <inkml:trace contextRef="#ctx0" brushRef="#br1" timeOffset="2.03225E6">3233 12445 148 0,'0'-4'55'0,"0"4"-30"0,0 0-14 0,0 0 15 16,0 4-3-16,0 4 0 15,0 3-6-15,0 9 0 16,0 8-10-16,0-1 0 0,0 5 3 16,-5-9 0-16,5 1 2 15,-4-5-4-15,0 1-3 0,-1-4-5 16,1-4-2-16,4-1 7 16,0-3 4-16,0-8-2 15,0 0 1-15,0-8-3 16,4-3 0-16,1-13-1 15,3-11 2-15,1-5-3 16,0-3 0-16,4 4-1 16,5 3-2-16,0 5-2 15,0 3 1-15,-5 9 1 16,0 3 0-16,1 4 0 16,-5 8 0-16,0 4 0 15,-1 4 2-15,1 4-1 0,0 4-1 16,0 8 1-16,0-1-1 15,-5 9 4-15,1 7 2 16,-1 1-2-16,1-1-3 16,-1 4 2-16,5-7 0 15,0-5-4-15,0-3 1 16,-5-9-2-16,1 1 0 16,-1-4-20-16,1-4-8 15,-1-4-20-15,-4-4-9 16,0-4-43-1</inkml:trace>
          <inkml:trace contextRef="#ctx0" brushRef="#br1" timeOffset="2.03295E6">3650 12382 104 0,'0'-8'38'0,"0"4"-20"0,0 0 1 0,0 4 18 15,0 0-5-15,0-4 1 16,5 4-7-16,-5 0-4 16,0 0-12-16,0 0 2 0,4 8 2 15,1 4-3-15,-1 4 1 16,0 3-3-16,1 9 0 16,-1 7-1-16,1-3 2 15,-1-5-3-15,1-3 1 0,-1 3-1 16,1-7 1-16,-1-4-4 15,0-5-1-15,5-3 1 16,0-4 0 0,0-4 4-16,0-4 3 0,0-4-4 15,0-7-2-15,-5-9 0 16,1 1 1-16,-1-9-3 16,5 5 0-16,0-1-1 15,0 1-2-15,0 3 1 16,-1 0-1-16,1 5-3 15,0 3 2-15,0 4-6 16,-4 4 0-16,-1 4-19 16,0 0-8-16,1 1-13 0,-5 3-6 15,0 0-26 1,0 0-39-16,0 0 35 16</inkml:trace>
          <inkml:trace contextRef="#ctx0" brushRef="#br1" timeOffset="2.03392E6">4086 12394 104 0,'4'-8'38'0,"-4"4"-20"0,0 0-1 0,0 4 14 0,4-4 1 16,1 0 3-16,-1 0-8 15,1-4-2-15,-5 0-14 16,0 5 2-16,0-1 1 0,0 0-3 16,-5 0-1-16,1 0-4 15,-1 4 1-15,1 4-2 16,-5 4 0-16,-4 3-3 16,-1 5 1-16,-3 4 0 15,-1 11 1-15,0 9-2 16,0 3-2-16,1-4 1 15,-1 8-1-15,5-7 2 16,4-9 1-16,4-7-1 16,5-1-2-16,0-7 3 0,5-4 0 15,4-12 3-15,4-4 3 16,9-8 0-16,-4-4 2 16,0-7-4-16,-1-9 1 15,-3 1-5-15,-1-5-2 16,0 1-3-16,-4 4 1 15,-4 3 1-15,-1 4 0 16,1 5-3-16,-1 3 0 16,0 8-1-16,-4 4 3 15,-4 4 0-15,4 0 1 16,4 4 0-16,-4 4 0 16,0 0 0-16,5 4 0 15,-1 0 0-15,1 3 0 16,-1 1-3-16,5 15 2 15,0 1 3-15,0 3-1 16,0-3-1-16,0-5-2 16,-1 1 1-16,1-9 1 15,-4 1 2-15,4-4-1 16,-5-4 2-16,1-5 0 16,-1-3 3-16,-4 0-3 15,4-4 0-15,-4 0-1 16,5-4-2-16,-1 0 1 15,1 0-1-15,-1 1-3 16,1-1 2-16,-1-4 3 16,1 0 1-16,-1 0-1 15,0-4 1-15,5-3 4 0,0-1 4 16,0-8-4-16,0-7 1 16,0-1-7-16,0 9-1 15,0 3 0-15,4-3 2 16,5-9 1-16,-1 5 1 15,1 3-7-15,-4 8 0 16,-1 1-1-16,0 3 2 16,-4 4 1-16,0 4 3 15,0 0-3-15,-5 4-2 16,1 0-16-16,-5 0-5 16,0 0-10-16,0 0-2 15,0 0-9-15,0 0-2 16,9 4-9-16,-1 0-5 15,1 0-11-15</inkml:trace>
          <inkml:trace contextRef="#ctx0" brushRef="#br1" timeOffset="2.0342E6">4601 12394 144 0,'0'-8'55'0,"0"8"-30"0,0-4-16 15,0 4 14-15,0 0 0 16,0 0 1-16,0 0-2 16,0 8-2-16,0 0-10 0,0 3-2 15,0 1 2-15,-5 0 0 0,1 4 2 16,-1 3-4-16,1 9 0 16,-1-1-7-16,5-7-1 15,0-4 0-15,0 7 2 16,0-3-1-16,5 0 2 15,-5-5-4-15,4 5-2 16,-4-4-20-16,0-4-8 16,0-1-13-16,0-3-3 15,0 0-3 1,0-8-36-16,0 0 11 0</inkml:trace>
          <inkml:trace contextRef="#ctx0" brushRef="#br1" timeOffset="2.03441E6">4570 12307 160 0,'4'-4'60'0,"-4"4"-32"0,4 0-15 16,-4 0 19-16,0 0-12 16,5 0-3-16,4 0-8 15,-5 0-4-15,5 0-2 16,0 0-3-16,0 0 3 0,0 0-22 15,9-4-7-15,-5 0-40 16,5 4-42-16,-5 0 33 16</inkml:trace>
          <inkml:trace contextRef="#ctx0" brushRef="#br1" timeOffset="2.03546E6">4965 12335 132 0,'0'0'52'0,"0"0"-28"0,0 8-19 0,0-8 11 16,0 7-5-16,0-3-1 15,0 0 0-15,0-4 1 16,4 4-5-16,-4-4 9 0,5 0 7 16,-1 0 0-16,1 0-1 15,-5-4-5-15,0 0 0 16,0 4-5-16,-5 0 1 0,-8 0-5 15,0 4-2-15,-1 4-2 16,5 0-3-16,0 0 1 16,-4 12 1-16,0-5-3 15,-5 17-2-15,5-9 2 16,-5 13 0-16,5-9 1 16,-1 9 2-16,1-9-3 15,9-3 0-15,-1-5 1 16,10-7 0-16,-1-4 2 15,14-12 1-15,-9 0 3 16,4-12 3-16,0 1 0 16,5-13 2-16,-5 5-6 15,1-13-1-15,-5 9-2 0,-1-1-2 16,1 5-2-16,0-1 1 16,-4 4-1-16,-1 9-2 15,1-1 3-15,-5 12 2 16,0 0-2-16,0 8-2 15,0 0 2-15,4 7 0 16,-4-3 3-16,4 8 1 16,-4-5-4-16,5 9-1 15,-1-4 1-15,1-1 0 16,-1-3 3-16,1-4 1 16,-1 4-1-16,1-9-2 15,-1 1 1-15,0-4-1 16,1 0 0-16,-1-12 0 15,1 4-5-15,-1-11-1 0,1-1 3 16,3-4 1-16,-3 5-1 16,8-9 2-16,-4 4-1 15,4-3 0-15,1 3 0 16,-1 0 0-16,0 5 2 16,1 3 2-16,-1 4-3 15,-4 8-2-15,0 0 4 16,-5 8 1-16,1 0-3 15,-5 7 1-15,0-3 0 16,0 8 0-16,0-4 0 16,0 7 2-16,0-3-1 15,4-4 2-15,-4-1-4 0,9-3 0 16,-5-4 1-16,5-8 0 16,0 0 2-16,5-12 1 15,-1 0-4-15,0-7 1 16,1 3 2-16,3-12 1 15,-3 5-1-15,3-1-2 16,-3 5-4-16,-1 3-2 16,0 0 3-16,-4 4 3 15,0 5 1-15,0 7 2 16,-5 0-4-16,1 7-2 16,-1 1 2-16,-4 12 0 15,0-4 1-15,0 15 0 16,0-3-3-16,0 3 2 15,0-3 1-15,5 7 2 0,-1-4-3 16,1-3 0-16,-1-5-8 16,1-3-4-16,-1 0-11 15,5-12-5-15,-5 0-20 16,5-16-6-16,0 0-31 16</inkml:trace>
          <inkml:trace contextRef="#ctx0" brushRef="#br1" timeOffset="2.03579E6">5818 11686 192 0,'0'-4'71'0,"0"8"-38"0,-5 4-28 16,5 0 19-1,-4 8-11-15,-1 3-2 16,-4 13-2-16,0 15-1 15,1 0-4-15,-6 8-3 0,5 4 0 16,-4 0-1-16,0 0 2 16,4 4-1-16,4-16-1 15,1-8 1-15,-5 20-1 16,0-8 0-16,9 4 0 16,0-7 2-16,0-5 1 15,0-8-1-15,0 1-2 16,0-9-15-16,0-7-7 15,0-1-18-15,0-7-5 0,0-4-25 16,-4-8-23 0,-1 0 36-16</inkml:trace>
          <inkml:trace contextRef="#ctx0" brushRef="#br1" timeOffset="2.03649E6">5476 12362 148 0,'-9'-4'55'0,"9"4"-30"0,-9 12-18 15,9-8 15-15,0 4-11 16,0-4-1-16,4 4 3 16,1-4 3-16,8 0-8 15,-4 0-2-15,9-1 0 0,-5 1-1 16,14-4 0-16,-1 0-3 0,5 0 1 16,-4 0-4-16,9-4 0 15,-5 1-6-15,4-5-3 16,-4 4-14-16,0-4-7 15,-4 0 2 1,4-4 5-16,-4 4 12 0,4-3 4 16,-5-1 3-16,-3 4 4 15,-6 0 2-15,1 4 2 16,-4 0 3-16,-6 0 1 16,1 0 3-16,0 0 1 15,0 0 1-15,-5 1 2 16,1-1-1-16,4 0 2 15,-5 0 1-15,5 0 2 0,-4 0-4 16,-1 4 2 0,0 0 2-16,1 0 1 0,-1 0-2 15,-4 0 2-15,0 0-6 16,-9 0 0-16,1 0-4 16,-10 8 0-16,4-4-3 15,-8 4-1-15,5-1-3 16,-15 5 1-16,10 0-2 15,0 4-1-15,4-1-2 16,5 5-1-16,0-4 2 16,8 3 0-16,5-3-2 15,9 12 2-15,0-5 1 16,4 1 2-16,1-4-1 16,8-1-1-16,-4-3 5 0,4 4 1 15,-9-9 0-15,5 1 1 16,-5 0-2-16,0-4 2 15,-4 0-2-15,0-4 2 16,0-1 0-16,-9 1 3 16,0 0 1-16,-13 4 1 15,4-4-6-15,-13 0-2 16,4 0-2-16,-18-4 1 16,10 0-11-16,-1 0-2 15,5 0-37-15,4 0-14 16,0 0-79-1</inkml:trace>
          <inkml:trace contextRef="#ctx0" brushRef="#br1" timeOffset="2.03725E6">6257 12618 244 0,'-4'-4'93'0,"4"4"-50"0,4-8-33 0,1 8 23 16,-1-4-14-16,1 4-3 16,3-8-9-16,-3 0-5 15,4 0-1-15,-5 5-1 0,1-13 2 16,-1 8-12-16,1 0-6 16,-5 4-18-16,-5 4-8 15,5 0-29 1,-4 0-54-16,-1 0 27 15</inkml:trace>
          <inkml:trace contextRef="#ctx0" brushRef="#br1" timeOffset="2.03743E6">6311 12386 204 0,'-5'-12'77'0,"5"12"-42"0,0-4-15 0,0 4 24 0,5 0-16 16,-5 0-5-16,8 0-14 15,-3 0-6-15,4 0-2 16,0 0-17-16,-1 0-4 0,1 0-98 16</inkml:trace>
        </inkml:traceGroup>
        <inkml:traceGroup>
          <inkml:annotationXML>
            <emma:emma xmlns:emma="http://www.w3.org/2003/04/emma" version="1.0">
              <emma:interpretation id="{B52B7658-8B78-4729-8E87-B1003C87BC09}" emma:medium="tactile" emma:mode="ink">
                <msink:context xmlns:msink="http://schemas.microsoft.com/ink/2010/main" type="inkWord" rotatedBoundingBox="7060,11938 8632,11936 8633,12623 7061,12626"/>
              </emma:interpretation>
              <emma:one-of disjunction-type="recognition" id="oneOf12">
                <emma:interpretation id="interp60" emma:lang="" emma:confidence="0.5">
                  <emma:literal>Of to</emma:literal>
                </emma:interpretation>
                <emma:interpretation id="interp61" emma:lang="" emma:confidence="0">
                  <emma:literal>Of lo</emma:literal>
                </emma:interpretation>
                <emma:interpretation id="interp62" emma:lang="" emma:confidence="0">
                  <emma:literal>Oslo</emma:literal>
                </emma:interpretation>
                <emma:interpretation id="interp63" emma:lang="" emma:confidence="0">
                  <emma:literal>0010</emma:literal>
                </emma:interpretation>
                <emma:interpretation id="interp64" emma:lang="" emma:confidence="0">
                  <emma:literal>Otto</emma:literal>
                </emma:interpretation>
              </emma:one-of>
            </emma:emma>
          </inkml:annotationXML>
          <inkml:trace contextRef="#ctx0" brushRef="#br1" timeOffset="2.05059E6">7199 12154 64 0,'4'-24'27'0,"1"20"-14"0,-1-3-4 16,-4 7 11-16,4-4-7 15,1 0 0-15,-5 0-3 16,0 0-1-16,0 0-1 16,0 4 2-16,0-4 1 15,0 4 3-15,0 0-1 16,0 0 0-16,0 0-7 16,-5 4 0-16,1 0 4 0,0 4-2 15,-5 0 1-15,0 7-3 16,-4 1 1-16,-1 0-2 15,-4-1 2-15,5 1-2 16,0 4 2-16,-1 0-2 0,6-1 0 16,-1 5-3-1,0-1-2-15,0 5 1 0,4-5 1 16,1 5-3-16,4-4 0 16,0 3 1-16,0 8 0 15,0 1 0-15,4-9 0 16,1-3 0-16,-1-1 2 15,5-3-1-15,0-8-1 16,0-4 3-16,0 0 0 16,0-8 3-16,4-4 1 15,0-16 1-15,10 0 0 16,-6-3-7-16,1-1 0 16,0-3 3-16,0-1 2 0,-1-3-2 15,-3-1-1-15,-1 1 3 16,0-1 1-16,-4 5-3 15,0-1-1-15,-4-3 1 16,-1 0 0-16,-4 3-5 16,0-3-1-16,0 3 1 15,0 1 2-15,0-1-2 16,0 4 0-16,-4 1 1 16,-1 3 2-16,1-3-1 15,-1 3-1-15,1 4-2 16,-1 0 1-16,-3 5 1 15,-1 7 0-15,-5 8-5 16,1 7-1-16,-5 1 7 0,0 4 4 16,1 0-5-16,-1 3 1 15,5 1-8-15,-5 0-3 16,9 3-32-16,5 1-15 16,4-4-39-1</inkml:trace>
          <inkml:trace contextRef="#ctx0" brushRef="#br1" timeOffset="2.0518E6">7714 12126 92 0,'0'-3'35'0,"0"6"-18"0,4-6-11 15,-4 3 11-15,0 0-5 16,0 0 1-16,0 0-2 16,0 0 3-16,5 3 2 15,-5-3 8 1,0 12-4-1,0 0-6-15,-5 4-3 0,-4-4-3 16,1-1 0-16,-6 1-2 16,1 0-1-16,0-4-1 15,-1 4 0-15,1-5-2 0,0 5-2 16,-1-4 1-16,5 0 1 16,1 0-1-16,-1 0 2 15,0 0-2-15,0-1-1 16,4 1-2-16,1 0 1 15,0 0 1-15,-1-4 0 16,1 0 0-16,4-4 2 16,0 0-3-16,0 0 0 15,4 4 1-15,1 0 0 16,3 0 0-16,1-4 2 16,5 0-1-16,3 0-1 15,1 0 3-15,4 0 0 0,1-4-4 16,-1 4-1-16,0-4 1 15,0 4 0-15,0-4 1 16,-4 4 2-16,0 0-3 16,0-4 0-16,-5 4 1 15,0 0 0-15,-4 0-3 16,0 0 2-16,-4 0-30 16,-1-4-12-16,-4 4-22 15,0-4-30 1,0 4 32-16</inkml:trace>
          <inkml:trace contextRef="#ctx0" brushRef="#br1" timeOffset="2.05203E6">7576 12461 108 0,'0'7'41'0,"5"-3"-22"0,-5 0-7 0,0-4 13 16,0 0-5-16,0 0 1 16,0 0-6-16,0 0-1 0,9 0-8 15,-1 0-2-15,1 0 2 0,0 0 1 16,5 0 3-16,-1 0-3 15,0 0 1-15,0 0-3 16,-4 0 2-16,0 0-2 16,0 0 0-16,0 0 1 15,0 0 1-15,4-4-3 16,-4 0-3-16,4 0 2 16,1-3 0-16,-1-1-4 15,0 0 1-15,-4 0-11 16,0 4-3-16,0 0-28 15,0 0-11-15,0 0-25 16,0 0-15 0,4 0 47-16</inkml:trace>
          <inkml:trace contextRef="#ctx0" brushRef="#br1" timeOffset="2.05283E6">8020 12480 92 0,'0'-8'35'0,"5"8"-18"0,4-4-7 31,-9 0 14-31,4 1-4 15,5-5 0-15,0 0 0 16,0-4 0-16,4-4-5 16,0-3 1-16,1-1-9 15,-1 0 5-15,0-3 1 0,5 3 0 0,0-3 2 16,-5-5-6-16,1 1-3 16,-1-5-1-16,-4 8 1 15,0 5-5-15,0-9-1 16,-1-11 0-16,-3 15 2 15,-1 5-1-15,1-5-1 16,-1 5-2-16,-4 3 1 16,0 0 1-16,-4 12 0 15,-5 4 0-15,0 8 0 16,0 4 0-16,0 7 0 16,0 5 0-16,-4 0 0 15,0 3-3-15,-1-3 2 16,1-1 1-16,4 1 2 15,0-1 1-15,0 1 1 0,5 0 0 16,4-1 0 0,0 5-2-16,0-1-2 0,4-3 3 15,1-1 0-15,4 1-1 16,0-4-2-16,-1-1 1 16,1-3-1-16,5 0 0 15,-5-4 2-15,4-5-3 16,-4 1 0-16,0 0 3 15,0-4 1-15,-5 4-4 16,0-8 1-16,1 8-16 16,-1-12-6-16,1 0-11 15,-1 0-5-15,1 0-19 16,3-4-42 0,6-4 21-16</inkml:trace>
          <inkml:trace contextRef="#ctx0" brushRef="#br1" timeOffset="2.05331E6">8456 12280 88 0,'0'-12'35'0,"0"8"-18"0,0 4-13 0,0 0 10 16,0 0 5-16,0 0 5 16,0 0-1-16,0-4-2 15,0 4-5-15,-5 0-2 16,1 0-8-16,-1 0-2 0,1 4 2 0,-5 0-1 15,0 4 2-15,5 4 0 16,-1-1 1-16,1 5-2 16,-1 0 1-16,1 3-2 15,4 1 0-15,0 0-1 16,4-1 0-16,5-3 0 16,4 0 0-16,5-4-2 15,0-4-2-15,4-5 3 16,0-3 0-16,1-3 7 15,-1-5 6-15,0-8 1 16,-4 0-1-16,0-3-4 16,-5-5 0-16,-4 0-3 0,-5 1 0 15,-4-1-5 1,0 5-3-16,-4-1 0 16,-5-4 1-16,0 5-3 15,0-1 0-15,0 4 1 0,5 8 0 16,-1 5-3-16,1 3 0 15,-5 0-14-15,5 3-6 16,-1 5-17-16,5 0-7 16,0 0-35-1,5 4-39-15,3 0 42 16</inkml:trace>
        </inkml:traceGroup>
        <inkml:traceGroup>
          <inkml:annotationXML>
            <emma:emma xmlns:emma="http://www.w3.org/2003/04/emma" version="1.0">
              <emma:interpretation id="{58012D82-DA5D-4C10-8144-EA6356B016E4}" emma:medium="tactile" emma:mode="ink">
                <msink:context xmlns:msink="http://schemas.microsoft.com/ink/2010/main" type="inkWord" rotatedBoundingBox="8819,11840 9738,11839 9739,12381 8820,12382"/>
              </emma:interpretation>
              <emma:one-of disjunction-type="recognition" id="oneOf13">
                <emma:interpretation id="interp65" emma:lang="" emma:confidence="0.5">
                  <emma:literal>&lt;h</emma:literal>
                </emma:interpretation>
                <emma:interpretation id="interp66" emma:lang="" emma:confidence="0">
                  <emma:literal>an</emma:literal>
                </emma:interpretation>
                <emma:interpretation id="interp67" emma:lang="" emma:confidence="0">
                  <emma:literal>h</emma:literal>
                </emma:interpretation>
                <emma:interpretation id="interp68" emma:lang="" emma:confidence="0">
                  <emma:literal>ch</emma:literal>
                </emma:interpretation>
                <emma:interpretation id="interp69" emma:lang="" emma:confidence="0">
                  <emma:literal>ah</emma:literal>
                </emma:interpretation>
              </emma:one-of>
            </emma:emma>
          </inkml:annotationXML>
          <inkml:trace contextRef="#ctx0" brushRef="#br1" timeOffset="2.05438E6">9051 12154 80 0,'13'-24'33'0,"-13"28"-18"0,4-12-2 16,-4 8 11-16,5-3 1 16,-5 3 2-16,0 0-9 15,0 0 0-15,0 0-5 16,0 0 0-16,0 3-7 16,0 1 3-16,-9 8 7 15,0 0-1-15,0 0-1 0,-4 0 0 16,0-5-3-16,-1 5 1 15,1 0-7-15,-5 0-3 16,0 0 1-16,1-1 0 16,-6 1 1-16,6 0 0 15,-1 0-2-15,5-4 1 16,-1-1-2-16,5 1-1 16,0 0 3-16,5-4 0 15,0 0-1-15,-1 0-2 16,1 0 1-16,4 0 1 15,0 0-3-15,0 0 0 16,0 4 1-16,4-1 2 16,1-3-1-16,-1 0-1 0,0 0 5 15,10 0 4 1,4-4-1-16,-1 0-1 16,6 0-2-16,-1-4-3 15,0 0-2-15,0 0 3 16,-4 0 0-16,0 4-4 15,-5 0-1-15,0 0 1 16,-4 0 2-16,0 0 0 16,-4 0-1-16,-5 0 1 15,0 0 1-15,0 0-1 16,0 0-1-16,4 0-13 16,0 0-4-16,1 0-20 15,4 4-6-15,-5-4-20 16,5 0-8-16,0 0-5 15</inkml:trace>
          <inkml:trace contextRef="#ctx0" brushRef="#br1" timeOffset="2.05566E6">9366 11977 64 0,'4'-16'24'0,"1"12"-12"16,-5-27 1-16,4 15 11 0,-4 4 1 15,5 1 2-15,-5-5-4 16,4 8 0-16,-4 4-8 15,0 0-4-15,0 0-6 16,0 0 3-16,0 0 2 0,0 1-8 16,5 3 0-16,-5 0 0 15,4 0 1-15,-4 0 1 16,5 15 2-16,-1 1 3 16,0 11 5-16,1-7-6 15,-1 8-2-15,1-5 1 0,-1 9 2 16,-4 11 0-16,0-4 2 15,0-3-4-15,0-5-2 16,0 0-2-16,0 1 0 16,-4-1-2-16,4 1 2 15,0-5-2-15,0-3 2 16,0-4 0-16,0-5 1 16,0-3-2-16,0-4 1 15,0-8 4-15,4-4 6 16,5-4-5-16,0-4-2 15,0-3-6-15,4-1 0 16,-4 0 0-16,4 0 0 16,5 1 0-16,-5 3 0 15,1 0-3-15,-1 0 2 16,0 1 1-16,-4 3 0 0,0-4 0 16,0 8 0-16,0 0 0 15,-5 0 2-15,1 0-3 16,-1 4-2-16,1 0 2 15,-5 0 0-15,0 0 1 16,0 0 2-16,4 4 3 16,1 4 4-16,-1 0-2 15,0 0 1-15,1 0-5 16,-5-1 0-16,4 1-1 16,-4 4-2-16,5 0 3 0,-1 0 0 0,1-1-1 31,-1 1-2-31,1 0 1 15,-1 0-1-15,0-4 0 16,1 0 2-16,4-1-1 0,-9-7-1 16,4 4 1-16,-4-4-1 15,0 0 4-15,0 0 2 16,0 0-7-16,0 0-4 16,0 0-4-16,5 4-2 15,-5-4-8-15,0 0 0 16,4 4-8-16,-4-4 0 15,13 0-30 1,-4-4-2-16,0 0 0 16,0-4-14-1</inkml:trace>
        </inkml:traceGroup>
        <inkml:traceGroup>
          <inkml:annotationXML>
            <emma:emma xmlns:emma="http://www.w3.org/2003/04/emma" version="1.0">
              <emma:interpretation id="{8A14EBEB-D624-4CA3-BFCC-606AEE834650}" emma:medium="tactile" emma:mode="ink">
                <msink:context xmlns:msink="http://schemas.microsoft.com/ink/2010/main" type="inkWord" rotatedBoundingBox="9889,12001 11630,11999 11631,12758 9890,12761"/>
              </emma:interpretation>
              <emma:one-of disjunction-type="recognition" id="oneOf14">
                <emma:interpretation id="interp70" emma:lang="" emma:confidence="0.5">
                  <emma:literal>in;</emma:literal>
                </emma:interpretation>
                <emma:interpretation id="interp71" emma:lang="" emma:confidence="0">
                  <emma:literal>ion;</emma:literal>
                </emma:interpretation>
                <emma:interpretation id="interp72" emma:lang="" emma:confidence="0">
                  <emma:literal>ini</emma:literal>
                </emma:interpretation>
                <emma:interpretation id="interp73" emma:lang="" emma:confidence="0">
                  <emma:literal>iron;</emma:literal>
                </emma:interpretation>
                <emma:interpretation id="interp74" emma:lang="" emma:confidence="0">
                  <emma:literal>inn;</emma:literal>
                </emma:interpretation>
              </emma:one-of>
            </emma:emma>
          </inkml:annotationXML>
          <inkml:trace contextRef="#ctx0" brushRef="#br1" timeOffset="2.0636E6">11533 12429 116 0,'0'4'44'0,"5"4"-24"0,-5 4-6 16,0-4 17-16,0 3-6 15,0 5-2-15,0 12-9 16,0-5-1-16,-5 9-8 15,5-9-1-15,-4 5 2 0,-1-5-1 16,1 1 0-16,-1-4-3 16,-3-1 1-1,-1-3 0-15,0 0-1 0,4-5-2 16,1-3-32-16,0-8-14 16,-1-4-37-1</inkml:trace>
          <inkml:trace contextRef="#ctx0" brushRef="#br1" timeOffset="2.06385E6">11587 12264 160 0,'-5'-12'60'0,"5"4"-32"0,-4 1-15 0,4 3 19 0,0 0-7 15,0 0 0-15,0 0-10 16,0 0-2-16,4-4-7 16,-4 0-4-16,5 0-1 0,-1 0-1 15,0 1 0-15,1 3-14 16,-1-4-3-16,1 0-59 16,4 0-52-1,4-4 44-15</inkml:trace>
          <inkml:trace contextRef="#ctx0" brushRef="#br1" timeOffset="2.05608E6">9899 12185 132 0,'0'-4'52'0,"0"4"-28"0,0 0-8 16,0 0 18-16,0 0-7 0,0 0-1 15,0 0-11-15,0 8-4 16,0-8-6-16,0 4-4 0,0 4 2 16,0 0 2-16,0 0 4 15,0 0-2-15,0 0-2 16,0-1 0-16,0 1 1 16,-5 0-3-16,5 4 0 15,-4-4-3-15,4 4-1 16,0-5 3-16,0 1 1 15,0 0-4-15,0 0-1 16,0-8-2-16,9 4 0 16,0-4-19-16,0 0-10 15,0-4-38 1,-1 0-44-16,1 0 35 0</inkml:trace>
          <inkml:trace contextRef="#ctx0" brushRef="#br1" timeOffset="2.05631E6">9921 12083 164 0,'-4'-4'63'0,"4"0"-34"0,4-4-14 0,1 5 18 0,-1-1-16 15,0 0-5-15,1-4-7 16,-1 4-2-16,1-4-1 15,-1 4-4-15,1 0 1 0,-1 0 1 0,1 4 0 16,-1-4-20-16,-4 4-9 16,0 0-38-1,0 0-37-15,9 0 35 16</inkml:trace>
          <inkml:trace contextRef="#ctx0" brushRef="#br1" timeOffset="2.05751E6">10365 12064 68 0,'18'-16'27'0,"-14"8"-14"0,1-4-2 15,-5 8 10-15,9 0-5 16,-5 0-1-16,1 0-5 0,-1 4 1 16,1-3 0-1,-5-1 1-15,0 4 5 0,4-4 3 16,-4 4-4-16,0 0-1 16,0 0-9-16,4 0-2 0,-4 0 0 15,0 0-2-15,0 0 1 16,-4 0 2-16,4 8 4 15,0-1 0-15,-9 5 9 16,-4 4-4 0,-1 0-5-16,1-5 0 15,0 5-4-15,-5 0 0 16,0 0 1-16,1-1 3 16,-1 1-4-16,0 0-1 0,0-4-2 15,5-1 1-15,0 1-2 16,-1-4 2-16,1 0-2 15,4 0 2-15,0 0-2 16,0-4-1-16,5-1-2 16,-1 1 1-16,1 0 3 15,4-4 3-15,0 0 0 16,0 0 2-16,4 4-4 16,1 0-2-16,4 0 4 15,0 0 4-15,-1-4-1 16,10 0 3-1,0 0-4-15,0 0-4 16,-5 4-2-16,0-4 0 16,1 4-1-16,-1 0 0 15,5 0 0-15,-5 0 0 0,-4 0 2 16,0 0-1-16,0-1 2 16,0 1-4-16,4-4 0 15,-4 0-15-15,0 0-4 16,0 0-23-16,0 0-10 15,-1 0-60 1</inkml:trace>
          <inkml:trace contextRef="#ctx0" brushRef="#br1" timeOffset="2.05894E6">10196 12386 72 0,'-4'-4'30'0,"4"4"-16"0,0 0-3 0,0 0 10 15,0 0 2-15,0 0 1 16,0 0-2-16,0 0-2 16,4 0 1-16,-4 0 1 15,5 0-12-15,-5 0-3 0,4 0-3 16,5 4 4-16,0 0 5 15,0 0-1-15,0 0 1 16,4-4-1-16,-4 0 0 0,0 0-2 16,9 0 1-16,-5 0-2 15,5 0 0-15,0 0-8 16,-1 0 0-16,6-4-1 16,-1 0 0-1,-4 4 0-15,-5 0 2 0,-4 0-1 16,0 0 2-16,0 0-4 15,-1 4 0-15,1 0-15 16,-4 0-6-16,4 0-18 16,-9-4-7-16,4 0-35 15,0 0-26 1,1 0 49-16</inkml:trace>
          <inkml:trace contextRef="#ctx0" brushRef="#br1" timeOffset="2.05994E6">10632 12119 88 0,'-5'-8'33'0,"5"8"-18"0,0-4-7 16,0 4 13-16,0 0-6 15,0 0 2-15,0 0-1 16,0 0 2-16,0 0 1 0,0 0 3 16,0 8-12-1,0 0 1-15,0-1 6 0,0 9 0 16,0-4-4-16,0 0-3 15,0-1-2-15,0 5 0 16,0-4-4-16,0 4-3 16,0-4 0-16,0-1-1 15,0 1 0-15,0 0 0 16,0 0 0-16,0-1 2 16,0-3-1-16,0-4 2 15,0 0 2-15,5-4 4 16,4-8 2-16,-1 0 1 15,1-3-4-15,0 3-3 16,-4 0 0-16,8-12-1 0,-4 5-5 16,4-5 1-16,1 0 0 15,3 1 2-15,5-9-3 16,-8 12 0 0,-1 1-1-16,0-1 0 0,-4 4 2 15,0 4 2-15,0 0-1 16,4 4-1-16,-4 1 1 15,0 3 1-15,5 0 3 16,-6 3 2-16,1 5-1 16,-4 4 1-16,-1-4-2 15,1 8 0-15,-1 7-3 16,0 1-2-16,-4 3 3 16,0 1 2-16,0-1-2 0,5 5 0 15,-5 3-1-15,4-3-2 16,1-5 1-16,-1-3 1 15,1-1-1-15,-1-7 2 16,1-4-11-16,-1-4-4 16,0 0-25-16,1-4-9 15,-5-4-33 1,4-4-57-16,5-4 33 16</inkml:trace>
        </inkml:traceGroup>
        <inkml:traceGroup>
          <inkml:annotationXML>
            <emma:emma xmlns:emma="http://www.w3.org/2003/04/emma" version="1.0">
              <emma:interpretation id="{9C990467-46AD-403F-B446-F5FE0E1B8E51}" emma:medium="tactile" emma:mode="ink">
                <msink:context xmlns:msink="http://schemas.microsoft.com/ink/2010/main" type="inkWord" rotatedBoundingBox="12086,11739 14312,11736 14313,12577 12088,12580"/>
              </emma:interpretation>
              <emma:one-of disjunction-type="recognition" id="oneOf15">
                <emma:interpretation id="interp75" emma:lang="" emma:confidence="0.5">
                  <emma:literal>XEAA</emma:literal>
                </emma:interpretation>
                <emma:interpretation id="interp76" emma:lang="" emma:confidence="0">
                  <emma:literal>XEA</emma:literal>
                </emma:interpretation>
                <emma:interpretation id="interp77" emma:lang="" emma:confidence="0">
                  <emma:literal>XERA</emma:literal>
                </emma:interpretation>
                <emma:interpretation id="interp78" emma:lang="" emma:confidence="0">
                  <emma:literal>XEOAA</emma:literal>
                </emma:interpretation>
                <emma:interpretation id="interp79" emma:lang="" emma:confidence="0">
                  <emma:literal>XERAA</emma:literal>
                </emma:interpretation>
              </emma:one-of>
            </emma:emma>
          </inkml:annotationXML>
          <inkml:trace contextRef="#ctx0" brushRef="#br1" timeOffset="2.06284E6">12537 12036 88 0,'0'-12'35'0,"0"8"-18"0,0 4-5 0,0 0 16 15,0 0-3-15,0 0 0 16,-5 4-2-16,1-4-3 0,0 8-2 16,-5 0-1-16,0 0-9 15,0 4 4-15,0-1 1 0,-4 1 2 16,-5 4 4-16,0 4-2 15,0-1-1-15,-4 1-6 16,0 3-2-16,-5 1-2 16,1 4 1-16,-1-1-4 15,-4 5 0-15,4-5 1 16,1 1 0-16,4-9 0 16,4 1 0-16,0-4-2 15,5-1 1-15,-1-3-2 16,5 0 2-16,1-4-2 15,-1 0-1-15,4-4 1 16,1-4 1-16,-1 0-12 0,5-4-3 16,0 0-12-1,5-4-2-15,4 0-16 0,8 0-8 16,1 0-34 0,0 0-27-16,9 1 49 15</inkml:trace>
          <inkml:trace contextRef="#ctx0" brushRef="#br1" timeOffset="2.06239E6">12133 12064 108 0,'0'-8'41'0,"4"0"-22"0,10 4-3 0,-10 4 18 16,0-4-7-16,1 4-1 15,-5 0-9-15,0 0 0 16,4 8-10-16,1 0 0 0,-1 3 0 16,1 5 3-16,4 0 4 15,-1 4-4-15,1-1 0 16,0-3 0-16,5 0 4 0,-1 3-4 16,0 1 0-16,0 4-9 15,1-1-2-15,-1 5 2 16,-4-1 1-16,4 1-3 15,-4-1 1-15,0 1 2 16,-4-5 1-16,-1-3 1 16,0 0 0-16,1-5-2 15,-5 1-2-15,0-8 1 16,0 0 1-16,0-8-12 16,0 0-3-16,0 0-16 15,0-4-4-15,0 0-18 16,-5-4-8-16,1 0-19 15,4 0-11 1,0-3 46-16</inkml:trace>
          <inkml:trace contextRef="#ctx0" brushRef="#br1" timeOffset="2.06534E6">12723 12276 144 0,'-4'-8'55'0,"8"4"-30"0,1 0-12 0,4 0 19 15,0 0-9-15,0 0-1 16,13-4-9-16,0 5 0 15,5-1-8-15,-1 0-3 0,1 0 1 0,0 4-2 16,-5 0-1-16,0 0 3 16,-4 0 0-16,-1 0-8 15,-3 0-2-15,12 4-40 16,-8 0-17-16</inkml:trace>
          <inkml:trace contextRef="#ctx0" brushRef="#br1" timeOffset="2.06507E6">12963 12178 104 0,'5'-20'41'0,"4"20"-22"0,-5-8-9 0,0 8 14 16,1 0-4-16,-1-4-2 15,1 0 1-15,-1 4 2 16,-4 0-11-16,0 0 1 0,0-4 2 16,0 0-1-16,0 0 1 15,-4 0 1-15,-1 1 2 16,-4-1-5-16,-4 4 1 16,0 0-5-16,0 4-2 15,-5 3 0-15,-4-3-1 16,-1 8-5-16,6 4-1 15,-1-4 3-15,0 3 1 16,5-3 0-16,-1 4-2 16,6 0-2-16,-1-1 1 0,4 1 1 15,5 4 2-15,5-5-3 16,4 1 0-16,4 0 3 16,0-4 1-16,0-1-1 15,5-3 1-15,0 0-2 16,0-4 2-16,0 0-2 15,-1 0-1-15,1-4-2 16,-5 4 1-16,1-4-37 16,-5 0-16-16,-1 0-20 15,-3 0-37 1,-1 0 29-16</inkml:trace>
          <inkml:trace contextRef="#ctx0" brushRef="#br1" timeOffset="2.06601E6">13447 12142 104 0,'0'0'38'0,"0"16"-20"0,-4-4-4 0,4-4 17 16,-5 3-6-16,1 1 0 16,-5 4-8-16,-4 0 0 15,0 7-10-15,-5 1-2 0,0 3-1 16,0 1 2-16,5-1 3 15,0-3 2-15,-1-4 1 0,5-5 2 16,0-3 2-16,5-4-5 16,0-8-1-16,4-8-2 15,4-12 2-15,9-7-3 16,1-5 1-16,3-3-5 16,6-8-2-16,3-12 0 15,10-16 1-15,-1 0-3 16,1 1 0-16,4 7-1 15,-5 8-2-15,1 4 3 16,-5 11 0-16,0 13-2 16,-4 7 0-16,-5 8 2 15,-4 8 0-15,-5 12 1 16,-4 8 0-16,0 7 0 16,-5 17 0-16,1 3-3 0,-5 8 2 15,-5 0 5-15,1 0 2 16,4-4 0-16,-5 1 1 15,5 3-2-15,-4 4 0 16,4 0-3-16,0-4-2 16,0-4 1-16,0 0 1 15,0-7-1-15,0-9-1 16,0-3 1-16,0-9 1 16,0-3-6-16,0 0 1 15,0-9-26-15,-5-14-56 16,-3-13 0-1,-1 0-7 1</inkml:trace>
          <inkml:trace contextRef="#ctx0" brushRef="#br1" timeOffset="2.06617E6">13496 12240 156 0,'-9'-3'60'0,"9"3"-32"0,-9 0-17 15,9 0 15-15,5 0-10 16,-1-4-2-16</inkml:trace>
          <inkml:trace contextRef="#ctx0" brushRef="#br1" timeOffset="2.06629E6">13505 12225 328 0,'18'-4'16'0,"0"4"0"0,4 0-6 16,4 0-4-16,-3 0-6 16,3 0 0-16,1 4 4 15,0 0 2-15,-1 0-18 0,-4 0-6 16,1-1-58-1,-1 1-52-15,0 0 41 16</inkml:trace>
          <inkml:trace contextRef="#ctx0" brushRef="#br1" timeOffset="2.06718E6">14300 11792 148 0,'-4'-4'55'0,"-1"4"-30"0,1 0-18 16,4 0 13-16,-5 0-4 15,1 0 1-15,-1 4-3 16,1 0 1-16,0 0-8 0,-5 0 2 0,0 0 2 16,-5 0 0-1,1 0 1-15,0-4-2 16,-9 4-1-16,4 0-3 16,0 0-1-16,0 4-3 15,1 3 1-15,-1 1-4 0,0 8 0 16,0-1 1-16,5-3 2 15,0 0 1-15,4-4 1 16,0-1-5-16,4-3 1 16,1 0-2-16,4 0-2 15,0 0 5-15,0 0 3 16,0 0-3-16,4 3-3 16,1 1 1-16,-1 0 2 15,1 4 2-15,-1-1 1 16,1 9-2-16,-5-4-2 15,0-1 3-15,0 1 0 16,0-4 3-16,0-1 1 16,0 1-1-16,0 0-1 15,-5 4-1-15,1-1 2 0,-1 1-3 16,1 0-2-16,4-1 0 16,0 5 1-16,0-5-1 15,0 1 2-15,0-4-2 16,0 0-1-16,0-5 1 15,0 1-1-15,4-4 0 16,-4 0 2-16,5-4-1 16,-1 0 2-16,-4-4-4 15,5 4 0-15,3 0 3 16,1-1 3-16,0-3 4 16,5 0 5-16,-1 0-4 15,0-3 2-15,5-1-5 16,0 0-2-16,0-4 0 15,-1 0-1-15,1 0-2 16,4 4 1-16,-8 0-2 0,-1 0 2 16,-4 0-2-16,0 4-1 15,0 0 1-15,-1-4-1 16,-3 4 0-16,-1 0 0 16,1 0 0-16,-1 0 0 15,1 0 0-15,-1-3 0 16,-4 3-7-16,0-4 0 15,0 0-24-15,0 0-9 16,4 0-12-16,-4 0-4 16,0-4-51-1,5 0-29-15,-1 0 64 0</inkml:trace>
        </inkml:traceGroup>
        <inkml:traceGroup>
          <inkml:annotationXML>
            <emma:emma xmlns:emma="http://www.w3.org/2003/04/emma" version="1.0">
              <emma:interpretation id="{B8B050ED-A736-46B0-97E3-E403937E9354}" emma:medium="tactile" emma:mode="ink">
                <msink:context xmlns:msink="http://schemas.microsoft.com/ink/2010/main" type="inkWord" rotatedBoundingBox="13207,11690 15337,11687 15339,12826 13209,12830"/>
              </emma:interpretation>
              <emma:one-of disjunction-type="recognition" id="oneOf16">
                <emma:interpretation id="interp80" emma:lang="" emma:confidence="0.5">
                  <emma:literal>[10),</emma:literal>
                </emma:interpretation>
                <emma:interpretation id="interp81" emma:lang="" emma:confidence="0">
                  <emma:literal>110),</emma:literal>
                </emma:interpretation>
                <emma:interpretation id="interp82" emma:lang="" emma:confidence="0">
                  <emma:literal>{10),</emma:literal>
                </emma:interpretation>
                <emma:interpretation id="interp83" emma:lang="" emma:confidence="0">
                  <emma:literal>[10},</emma:literal>
                </emma:interpretation>
                <emma:interpretation id="interp84" emma:lang="" emma:confidence="0">
                  <emma:literal>[103,</emma:literal>
                </emma:interpretation>
              </emma:one-of>
            </emma:emma>
          </inkml:annotationXML>
          <inkml:trace contextRef="#ctx0" brushRef="#br1" timeOffset="2.0676E6">14544 11804 108 0,'0'-8'44'0,"0"8"-24"0,0 0-4 0,0 0 18 16,0 0 4-16,0 0 2 15,0 0-9-15,0 0-4 16,0 0-15-16,0 0-3 0,0 4-2 16,0 0-1-16,-4 16 1 15,-1-1 0-15,1 9 1 16,0-1 0-16,-1 5 2 16,-4 7-3-16,5-7-2 15,-1-5 0-15,-4 9-1 16,1 11-5-16,-1-16 1 15,0-3 0-15,0 3 2 16,4-3-1-16,1-1-1 16,4 5 1-16,0-13-1 15,0-3-14-15,0-4-3 16,0 0-20-16,9-5-9 16,4-7-13-16,1-4-6 0,-1-3-11 31</inkml:trace>
          <inkml:trace contextRef="#ctx0" brushRef="#br1" timeOffset="2.06802E6">14740 12154 148 0,'13'-28'55'0,"-13"28"-30"0,9-7-14 16,-5 3 15-16,-4 4-8 15,0 0 0-15,0 4-7 16,0-4-1-16,-4 7-6 15,-9 5-1-15,-5 4 3 0,0 0 3 0,5-5 2 16,-1 1-3-16,1 4 0 16,0-4 1-16,-1 4 2 15,6-1-1-15,3 1 1 16,1 0-6-16,8-5-1 16,9 5 4-16,1-8 3 15,-5 0-2-15,8-8 2 16,1 0-2-16,0-4 0 15,0 0 1-15,-1-4 4 16,1 0 1-16,-4-3 0 16,-1-1-5-16,-9-4-4 15,1 4-3-15,-10-7-3 0,5 3 1 16,-9 0 1-16,1 0-6 16,-6 5 1-16,-4-5-19 15,10 8-8-15,3 0-24 16,5 4-11-16,0 4-47 15,9 0-29 1,0 0 67-16</inkml:trace>
          <inkml:trace contextRef="#ctx0" brushRef="#br1" timeOffset="2.06964E6">14908 11781 64 0,'-4'-4'24'0,"4"4"-12"0,0 0 3 0,0 0 13 15,4 0 0-15,-4 0 3 16,0-4-6-16,0 0-1 15,5 0-7-15,-1 0-2 16,5 0-9-16,-4 0-2 0,4 0 0 16,-1 0 0-16,6 4 0 15,-5 0 0-15,4 8 0 16,0 4-2-16,1-4 1 16,-1 0-2-16,-4-1-1 0,0-3 1 15,0 0-1-15,-1 0 8 16,-3 0 7-16,-1 0-5 15,1 0-3-15,-1-4-4 16,1 0-3-16,-5 0 1 16,0 4-1-16,4 0 0 15,-4 8 2-15,0-1-3 16,-4 9-2-16,-1 4 4 16,5-9 1-16,0 1 2 15,-4 8 0-15,4-5-2 16,0 5-2-16,0 15 3 15,0-3 0-15,0-5-4 16,0-7-1-16,0-5 1 16,0 5 2-16,4 7 0 0,-4 1 2 15,0-1 0-15,0 1 1 16,0-1 0-16,0-7 2 16,0-5-3-16,0 1-2 15,0 4 6-15,0-5 5 16,0-3-4-16,0-4-2 15,0 0-3-15,0-5 0 16,-4 1 4-16,-1-4 4 16,5 0-2-16,-4-4 2 15,4 0-6-15,-5 0-1 16,5 0-2-16,-8-4-2 16,-1 0 3-16,0 0 0 15,-4 0 1-15,4 4 0 16,0 0-2-16,0 0-2 0,-4 0 1 15,-1 0-1-15,1 0-3 16,-5 0 5 0,5-4 0-16,4 4-3 15,0 0 1-15,0-3 0 16,5-1 2-16,-1 0-10 16,1 0-4-16,8 0-16 15,1 0-8-15,-1 4-13 16,5-4-5-16,0 0-44 15,4 0-23 1,1 0 59-16</inkml:trace>
          <inkml:trace contextRef="#ctx0" brushRef="#br1" timeOffset="2.07394E6">13518 11745 116 0,'-13'-8'46'0,"13"8"-24"0,0 0-8 0,0 0 17 0,0 0-4 16,0 0 1-16,0-4-6 15,0 4-2-15,0-4-11 16,0 1 1-16,0-1 1 0,0-4 2 15,0 4 3-15,0 0-3 16,0 0 2-16,0 0-4 16,-4 0 1-16,-1 4-1 15,1-4 1-15,-1 4-2 16,-4 0-1-16,1 0-3 16,-6 0 1-16,1 0 0 15,-5 0 1-15,0 0-7 16,1 0-2-16,-1 0 0 0,0 4 2 15,0 0-2 1,1 4-2-16,3-4 2 0,-4 4 2 16,5-4 0-16,0 3 2 15,4-3-4-15,0 0-2 16,0 0 2-16,0 0 2 16,5 0 0-16,-1 0-1 15,1 0 1-15,0-4-1 16,4 0 0-16,0 4 2 15,0-4-3-15,0 4-2 16,0 0 2-16,0 4 2 16,0-4-2-16,0 3 0 15,0 1 1-15,0 4 2 16,0-4 1-16,4 16 3 16,0-5-3-16,1 9-2 0,-1-9 2 15,1 9 2-15,-5-5 0 16,0 9 0-16,0-5-6 15,0 5 1-15,0-5 0 16,0 13 2-16,0-9-1 16,0 16-1-16,0-3 1 15,0 11-1-15,0-8 0 16,0 4 2-16,0-8 10 16,-5 0 7-16,5-7-8 15,-4-1-3-15,4 0-5 16,-5-3 0-16,5-9 0 0,0 1 1 15,0-4-5-15,0 3-1 16,0-3 1-16,0-4 2 16,0-1 2-16,0-3 1 15,0 0-5-15,0 0 1 16,0-4 2-16,0-1 1 16,0-3-4-16,0 4-1 15,0 0 1-15,5-4 0 16,-1-4 1-16,1 0 2 15,-1 0-1-15,1 0 2 16,-1 0-2-16,-4 0-1 16,0 0 1-16,5 0 1 15,-1 0-1-15,0 0-1 16,1 0 1-16,-1 0 1 0,1 0-1 16,4-4-1-1,-5 0 1-15,5 0 1 0,0 0 1 16,0 0 3-16,0 0-3 15,-1 1 0-15,1-1 1 16,0 0 0-16,0 0-5 16,4-4 1-16,-4 4-2 15,0 0 0-15,5-4 2 16,-6 4 2-16,1 0-3 16,0 0-2-16,-4 0 4 15,-1 4 1-15,0 0-3 16,1 0 1-16,-1 0 0 15,1 0 2-15,-1-4-14 16,1 4-7-16,-1 0-17 0,1-3-7 16,-1-1-24-16,5 0-9 15,0 0-51 1</inkml:trace>
          <inkml:trace contextRef="#ctx0" brushRef="#br1" timeOffset="2.07475E6">15326 12388 140 0,'4'0'55'0,"1"0"-30"0,-1 0-5 16,-4 0 19-16,0 0-8 16,0 0-1-16,0 8-6 15,0 0-1-15,0 4-12 16,0-1 4-16,0 1 3 0,0 4-8 15,-4 4-1-15,-1 7-3 16,1-7 1-16,0-4-4 16,-1 8 0-16,-8 7-1 0,-1-3 1 15,6-5-2-15,-1 1-1 16,0 0-4-16,0-4-2 16,0 3-26-1,5-3-11-15,-1-4-38 16,5 0-53-16,9-16 34 15</inkml:trace>
        </inkml:traceGroup>
        <inkml:traceGroup>
          <inkml:annotationXML>
            <emma:emma xmlns:emma="http://www.w3.org/2003/04/emma" version="1.0">
              <emma:interpretation id="{265E3A70-23CF-4CD3-A442-F283F2A1609F}" emma:medium="tactile" emma:mode="ink">
                <msink:context xmlns:msink="http://schemas.microsoft.com/ink/2010/main" type="inkWord" rotatedBoundingBox="15613,11596 17701,11593 17702,12545 15615,12548"/>
              </emma:interpretation>
              <emma:one-of disjunction-type="recognition" id="oneOf17">
                <emma:interpretation id="interp85" emma:lang="" emma:confidence="0.5">
                  <emma:literal>A this)</emma:literal>
                </emma:interpretation>
                <emma:interpretation id="interp86" emma:lang="" emma:confidence="0">
                  <emma:literal>ACh:3)</emma:literal>
                </emma:interpretation>
                <emma:interpretation id="interp87" emma:lang="" emma:confidence="0">
                  <emma:literal>ACh:])</emma:literal>
                </emma:interpretation>
                <emma:interpretation id="interp88" emma:lang="" emma:confidence="0">
                  <emma:literal>A[h:])</emma:literal>
                </emma:interpretation>
                <emma:interpretation id="interp89" emma:lang="" emma:confidence="0">
                  <emma:literal>A[h:3)</emma:literal>
                </emma:interpretation>
              </emma:one-of>
            </emma:emma>
          </inkml:annotationXML>
          <inkml:trace contextRef="#ctx0" brushRef="#br1" timeOffset="2.07629E6">15663 12210 132 0,'0'0'49'0,"0"0"-26"0,0 8-14 0,0 0 14 15,0 0-2-15,0 0 2 16,-4 8-4-16,0-5-2 16,-1 9-9-16,1 8 1 0,-5-1 2 15,4-3 0-15,1-8 1 16,0-4 0-16,-1 0 0 15,5-1-4-15,-4-3 0 16,4 0 4-16,0-4 2 16,0 0-5-16,0-4-3 15,0 0 1-15,0-12 2 16,4-7 0-16,1-9 2 16,3-4-4-16,-3 13-2 15,-1-1 0-15,5-16-1 16,9-15-5-16,0-4 1 15,-1-4-2-15,1 3 0 0,4 5 2 16,-8 19 2-16,-1 5-3 16,0-1-2-16,1 4 2 15,-1 1 0-15,0 3-2 16,1 8 0-16,-1 8-1 16,0 8 3-16,1 12 0 15,-1 16 3-15,0-1-3 16,-4 5 0-16,0 3 7 15,-4 1 4-15,-5-5-3 16,0 1 1-16,0-5-5 16,0-3-2-16,-5 3 2 15,5 1 0-15,-4 0 1 0,4-1 0 16,0-3-2-16,0-5-2 16,0-3-2-16,0-4 1 15,0-4-4-15,0-4-1 16,0 0-19-16,0-4-7 15,-5-4-14-15,1-4-4 16,-1 0-26 0,1-4-49-16,-5-4 30 15</inkml:trace>
          <inkml:trace contextRef="#ctx0" brushRef="#br1" timeOffset="2.07655E6">15690 12222 116 0,'-9'-8'46'0,"5"8"-24"0,4 0-6 0,0 0 16 0,0 0 0 16,0 0 1-16,0 0-12 16,0 0-3-16,4 0-10 15,1 0 1-15,-1 0 2 0,5 0 0 16,0 0 1-16,4 0-2 16,9 0 1-16,1 4-4 15,3 0-2-15,1-4-2 16,0 0 0-16,-1 0-2 15,1 4 2-15,-5-4-2 16,0 4-1-16,-4 0-37 16,-5-4-17-16,-4 0-55 15</inkml:trace>
          <inkml:trace contextRef="#ctx0" brushRef="#br1" timeOffset="2.07748E6">16387 11796 104 0,'9'-8'38'0,"-4"8"-20"0,-1-4 3 16,1 4 17-16,-1 0-3 15,-4 0 2-15,0 0-10 16,0 0-2-16,0 0-14 15,-4 0 7-15,-1 0 2 0,1 0-4 16,-5 0 1-16,0 0-8 16,0 0-3-16,0 0 1 15,-4 0 0-15,0 4-3 16,-5 0-3-16,0 0 2 0,-4 0 0 16,4 4 1-16,0-4 0 15,0 3-5-15,1-3 1 16,3 0 0-16,6 0 2 15,-1 0-1-15,4 0 2 16,1-4-4-16,-1 4 0 16,1-4 1-16,4 8 0 15,0-8 0-15,0 8 2 16,0 4-3-16,0 7 0 16,0-3 1-16,4 4 0 15,1 0 0-15,-1 3 0 16,1 1 0-16,-1 0 0 15,1-1 2-15,-5 5 1 0,0 0 1 16,0-5 2-16,-5 1-1 16,1-4 0-16,-1 0-1 15,1-1 2-15,-1 1-3 16,-4 0-2-16,5 0 0 16,0-1-1-16,-1 1 0 15,1-4 2-15,-1 0-1 16,5-1-1-16,0-3 1 0,0 0 1 15,5-4 1 1,-1 0 1-16,5 0 2 16,0-4 3-16,0 0 0 15,0-4 0-15,4 0-5 16,5 0-1-16,-1 0-1 0,-3-4 1 16,4 0 0-16,-5 0 1 15,0 0-5-15,1 4 1 16,-6 0 0-16,1 0 0 15,-9 0 0-15,0 0 0 16,0 0-3-16,0 0 0 16,0 0-16-16,0 0-5 15,0 0-15-15,0 0-5 16,5 4-9-16,-5-4-5 16,0 0-34-1,0 0-32-15,9-4 53 16</inkml:trace>
          <inkml:trace contextRef="#ctx0" brushRef="#br1" timeOffset="2.0782E6">16467 11776 136 0,'18'-20'52'0,"-13"12"-28"0,-1-3-6 16,-4 11 20-16,4-4-6 16,1 0-1-16,-1 0-11 15,1 0-5-15,-1 4-8 0,-4 0-3 0,0 4 0 16,0 0 2-16,0 7 1 16,0 1 5-16,0 12 5 15,0 15 0-15,0 1-1 16,0-1 0-16,0-11 0 15,0-4-4-15,0 3 0 16,0 9-7 0,0-8-1-16,0-5-2 0,0 1 1 15,-4 4-2-15,-1-5-1 16,1-3 1-16,4-8-1 16,0-4 2-16,4 4 1 15,1-1-4-15,-1-7 1 16,-4 0 2-16,5-8 1 15,-1 4-1-15,5-12 1 16,4 1-4-16,1-5 0 0,-6 0 1 16,6 0 2-16,-1 0-3 15,0 5-2-15,-4-1-1 16,0 8 3-16,0 0 0 16,0 8 1-16,0 8-3 15,-5 0 2-15,1-1 1 16,-5 5 2-16,0 0 3 15,0 0 2-15,0 0-1 16,0-1 1-16,4-3-6 16,1-4-1-16,-5 0 2 15,4 0 1-15,5 0-1 16,-5 0 1-16,1-4 0 16,-1 0 1-16,1-1-2 15,-1-3 1-15,1 0-2 0,-1 0 2 16,5 0-2-16,-5 0-1 15,1 0-8-15,-1 0-3 16,1 0-12-16,-1 0-5 16,1 0-12-16,-1 0-2 15,0 0-22-15,1 0-7 16,-5 0-28 0</inkml:trace>
          <inkml:trace contextRef="#ctx0" brushRef="#br1" timeOffset="2.07884E6">16871 11997 212 0,'5'-20'79'0,"-1"8"-42"0,10-3-32 0,-10 15 19 0,5-8-11 16,0 0 0-16,0 0-7 16,0-8-4-16,0 8-1 15,-1 0-4-15,1 8 2 0,-4 0-10 16,-5 8-5-16,0 0-41 16,4 0-15-16,1 0-12 15</inkml:trace>
          <inkml:trace contextRef="#ctx0" brushRef="#br1" timeOffset="2.07863E6">16925 12143 184 0,'4'-8'71'0,"-4"8"-38"0,0-4-17 16,0 4 24-16,0 0-6 15,0 0 1-15,0 0-16 0,0 0-4 16,0 4-9 0,0-4 3-16,0 12 5 15,0-4-3-15,0 0-3 0,-4 4 0 16,4-4-3-16,-5 3 0 15,5-3-6-15,-4 0 1 16,4 0 0-16,0 0 2 16,-5 0-1-16,10-4 2 15,-5 0-4-15,4 0 0 16,-4-4-21-16,0 0-10 16,0 0-13-16,5 0-2 15,-1-4-17-15,1 0-4 16,-1 0-15-1</inkml:trace>
          <inkml:trace contextRef="#ctx0" brushRef="#br1" timeOffset="2.08005E6">17129 11614 120 0,'-4'-12'46'0,"4"12"-24"0,-5-4-13 0,5 4 16 15,0 0-3-15,0 0-1 16,0 0-5-16,0 0-2 16,0 0-8-16,0 0 3 0,5 0 1 15,-1 0 3-15,5 4 5 16,-5 0-1-16,10 0-1 15,-5 0-4-15,4-4 0 16,-4 0-7-16,4 0-1 16,-4 0-2-16,4 0 1 15,1 0-2-15,-1 0 2 16,-4 0-2-16,0 4-1 0,0-4-2 16,-5 8 1-16,0-4 3 15,-4 8 1-15,0 0-4 16,-4 3-1-16,0 1 3 15,-1 4 1-15,1-4 0 16,-1 7-2-16,1 1 1 16,-1 8 1-16,5-5-1 15,0 5-1-15,0-1 1 16,-4 5-1-16,4-8 0 16,-4 7 2-16,4-3-1 15,0-1-1-15,0-3 1 16,0 0-1-16,0-5 0 15,0 5 2-15,0-4-1 16,0-1-1-16,0 1 3 0,0 0 0 16,0-5-1-16,-5 1-2 15,5 0 3-15,0-4 0 16,0-1 3-16,-4-3 3 16,4 0-4-16,0 0-1 15,0-4-2-15,-5 0-2 16,5 0 1-16,-4 0-1 15,4-1 2-15,-5 1 1 16,5-4-4-16,0 0 1 16,0 0 4-16,-4 0 5 15,4 0 1-15,-5 0 2 0,1-4-2 16,0 0-1-16,-1 0-3 16,-4 0 1-1,0 0-2-15,0 0 0 0,1 0 1 16,-6 0 1-16,5 0-3 15,-4 0-1-15,4 0-1 16,-4-4 1-16,0 0-2 16,-1 0 2-16,5 0-2 15,0 0-1-15,5 0 3 16,0 4 0-16,-1-4-6 16,1 4 0-16,-1 0-1 15,1 0 2-15,-1 0-8 16,1 0-3-16,-1 0-13 15,1-4-4-15,4 1-11 0,0-1-4 16,4 0-30-16,1-4-13 16,4 0-6-1</inkml:trace>
          <inkml:trace contextRef="#ctx0" brushRef="#br1" timeOffset="2.08094E6">17475 11594 104 0,'0'0'41'0,"0"0"-22"0,0 0-7 15,0 0 13-15,5 4 0 16,-1 0 2-16,1 4-6 15,-1-4-1-15,5 8-11 16,0 0 6-16,4 12 2 0,1-5-3 16,3 21 2-16,-3-5-5 0,8 17 1 15,-4-9-3-15,4 12 0 16,-4-11 1-16,-1 3 1 16,-3-7-3-16,-1 7-3 15,-4-4 0-15,-9 9 1 16,0-9-3-16,-9 4 0 15,0-3 1-15,-13 7 2 16,4-7-5-16,-13-1-1 16,4-7-40-16,-12-5-18 15,7-3-58 1</inkml:trace>
        </inkml:traceGroup>
        <inkml:traceGroup>
          <inkml:annotationXML>
            <emma:emma xmlns:emma="http://www.w3.org/2003/04/emma" version="1.0">
              <emma:interpretation id="{67071990-DB9E-46D4-9996-6C2B251A0FDD}" emma:medium="tactile" emma:mode="ink">
                <msink:context xmlns:msink="http://schemas.microsoft.com/ink/2010/main" type="inkWord" rotatedBoundingBox="18163,12139 20943,12135 20944,12770 18164,12775"/>
              </emma:interpretation>
              <emma:one-of disjunction-type="recognition" id="oneOf18">
                <emma:interpretation id="interp90" emma:lang="" emma:confidence="0.5">
                  <emma:literal>in ever</emma:literal>
                </emma:interpretation>
                <emma:interpretation id="interp91" emma:lang="" emma:confidence="0">
                  <emma:literal>inever</emma:literal>
                </emma:interpretation>
                <emma:interpretation id="interp92" emma:lang="" emma:confidence="0">
                  <emma:literal>never</emma:literal>
                </emma:interpretation>
                <emma:interpretation id="interp93" emma:lang="" emma:confidence="0">
                  <emma:literal>*never</emma:literal>
                </emma:interpretation>
                <emma:interpretation id="interp94" emma:lang="" emma:confidence="0">
                  <emma:literal>inner</emma:literal>
                </emma:interpretation>
              </emma:one-of>
            </emma:emma>
          </inkml:annotationXML>
          <inkml:trace contextRef="#ctx0" brushRef="#br1" timeOffset="2.08686E6">18781 12333 56 0,'0'-12'22'0,"5"8"-12"0,-5-4 1 0,4 4 12 0,0 0 1 15,-4 0 3-15,5 0-2 16,-1 0 2-16,-4 0-4 16,5 0 0-16,-5 0-6 15,4 0 0-15,-4 4-10 16,0 0 0-16,0 0 3 0,5 8 3 16,-5 4 2-16,0 4-2 15,0 4 2-15,0 3-2 16,-5 5 0-16,1 4-3 15,4-5-1-15,0-3-3 16,0 4 1 0,0-5-2-16,0-3-3 0,0-4 2 15,0-16-3-15,0 0-1 16,9-12 3-16,0-4 2 16,-1-4-2-16,1-3-2 15,5-5 0-15,3 0-1 16,10-3 0-16,-5 3 0 15,0 4 0-15,1 5 2 16,-1 3-3-16,-4 4 0 16,-1 0 1-16,-3 4 0 15,-1 4-3-15,0 4 2 16,1 4-1-16,-5 4 0 16,-5 8 4-16,0 4 3 15,1 3-2-15,-1 1 0 16,1 4 3-16,-1-4 1 0,1 3-3 15,4 5-3-15,-5-9 0 16,0 1 1-16,1-4 1 16,-1-4 3-16,1 3-5 15,-1-7-1-15,-4-12-13 16,5 4-7-16,8-4-18 16,-4 0-6-16,0-12-39 15,0 0-51 1,-1 1 35-16</inkml:trace>
          <inkml:trace contextRef="#ctx0" brushRef="#br1" timeOffset="2.08739E6">19279 12506 108 0,'0'24'41'0,"4"-20"-22"0,-4 0-9 0,0-4 12 16,0 0 3-16,0 0 2 16,0 0-6-16,9 0 0 15,0-8-12-15,0 0 3 0,0 0 4 0,-1 0 1 16,6 0 1 0,-1-3 0-16,0-1-2 0,1 4 3 15,3-12 2-15,-3 4-7 16,4-7-3-16,-5 3-6 15,0-4-2-15,-4 4 1 16,0-3 2-16,0 3-5 16,-9 4-1-16,0 0-2 15,-5 5 0-15,1-1 2 16,-5 8 0-16,0 4 0 16,-4 4 0-16,0 0-3 15,-1 8 2-15,1-1 1 16,4 9 0-16,-4 8 0 15,8-9 0-15,1 1 0 16,4 0 0-16,0 0 0 16,4 3 0-16,1-3-3 0,4 4 2 15,-1-4 1-15,6-1 2 16,-5-3-6-16,4-4-1 16,0 0-18-16,1-12-5 15,-1 0-19-15,5-8-8 16,-5 4-17-1,5-8-33-15,8-4 28 16</inkml:trace>
          <inkml:trace contextRef="#ctx0" brushRef="#br1" timeOffset="2.08785E6">19696 12313 104 0,'4'-24'41'0,"-4"24"-22"0,5-12 0 0,-1 12 16 0,1 0 0 15,-1 0 4-15,1-4-10 16,-1 4-3-16,1 0-15 15,-1 0 2-15,0 4 3 0,1 0-6 16,-5 8-1-16,0-4-1 16,4 12 0-16,1-4-2 15,-1 7 1-15,5 17-4 16,0-1 0-16,0-3 1 16,0-1 2-16,0-7 1 15,-1-12 3-15,-3-1 4 16,4-7 1-16,4 0-2 15,0-12 2-15,-4 0-6 16,5-15-1-16,3-9-4 16,-8 8-1-16,0 1-1 0,0-9 1 15,0 4-2-15,0-3-1 16,0 3 1-16,0 4-1 16,-1 0-3-16,1 5 2 15,0 3-1-15,-4 0-2 16,-1 4-4-16,1 0-2 15,-1 4-15-15,5 0-4 16,-5 0-9-16,1 4-4 16,-1 0-10-16,5 0-3 15,-4 0-10 1,-1 0-30-16,0 0 23 16</inkml:trace>
          <inkml:trace contextRef="#ctx0" brushRef="#br1" timeOffset="2.08832E6">20140 12419 132 0,'0'4'52'0,"0"-4"-28"0,5 8-15 16,-5-4 16-16,4 0-5 15,-4 0 0-15,4 0-5 16,1 0 1-16,-1 0-9 15,1 0 2-15,4 0 2 0,0-4 5 16,4 0 2-16,-4 0-1 0,13-4 2 16,-4 0-4-16,-1-8 1 15,1 0-3-15,0-7 2 16,-5 3-6-16,1-4-3 16,-1 4-1-16,-4-4 1 15,0 5-5-15,-5-1-1 16,-4 4-2-16,-9 0 0 15,5 4 2-15,-9 8 0 16,-1 0-3-16,1 8 2 16,0 0 1-16,-1 8 2 15,5-4-1-15,0 7-1 16,1 1 1-16,3 0-1 16,1-4 0-16,8 7 2 15,-4-3 1-15,13 0 1 16,1-4-2-16,4 3-2 15,-5-3 1-15,5-4-1 16,-1 0-11-16,1-4-3 0,9 0-24 16,-5 0-10-16,-4-12-22 15,0 0-6-15,-5 0-12 16</inkml:trace>
          <inkml:trace contextRef="#ctx0" brushRef="#br1" timeOffset="2.0887E6">20589 12388 132 0,'0'-4'52'0,"0"4"-28"0,9 0-6 16,-9 0 20-16,0 0-8 15,4 4-2-15,0 4-5 0,-4 0-3 16,0 4-10-16,-4 3 0 0,0 5 3 16,4 0-1-16,-5 7 10 15,1-7-6 1,4-4-4-16,0-4 0 15,0-4-1-15,0-8 1 16,0 0-4-16,4-12 0 16,5-4-1-16,0-4 1 15,4-3 0-15,1-1 2 16,-6 4-3-16,10-7-2 16,-5 3-5-16,10 0 0 15,-6 0 2-15,6 1 1 16,3-1-6-16,-3 4 0 15,-6 9-1-15,1 3-1 0,-5 0-10 16,1 4-2-16,-1 0-23 16,5 4-9-16,0 0-25 15,4 0-11-15,0 0-9 16</inkml:trace>
          <inkml:trace contextRef="#ctx0" brushRef="#br1" timeOffset="2.08514E6">18168 12416 84 0,'-4'-4'33'0,"4"4"-18"0,0 0-2 15,0 0 14-15,0 0 0 16,0 0 2-16,0 0-5 16,0 0-1-16,4 7-6 15,1 5 0-15,-1 0-10 0,1 8 7 16,-1 8 5-16,0-1-6 15,1 1 0-15,-5-1-3 0,4-3-1 16,1 0-3-16,-5-4-1 16,0 3-3-16,0-3 1 15,0 0-7-15,0-5 1 16,0-3 1-16,0 0 3 16,0 8-13-16,-5-12-7 15,5-4-12-15,-4-4-6 16,4 0-27-1,0-4-39-15,0-8 25 16</inkml:trace>
          <inkml:trace contextRef="#ctx0" brushRef="#br1" timeOffset="2.08543E6">18355 12226 148 0,'-9'-8'57'0,"4"8"-30"0,1 0-12 16,4 0 18-16,0 0-3 16,-4 0 2-16,-1-4-7 15,5 4-1-15,0 0-13 16,0 0 2-16,0 0 1 0,0 0-5 16,0-4-3-16,0 4-3 15,0-4 0-15,0 0-4 16,0-4 0-16,0 4-1 0,0-3 0 15,0-5-22-15,5 4-10 16,-5 0-35-16,4 0-16 16,0 0-2-1</inkml:trace>
        </inkml:traceGroup>
        <inkml:traceGroup>
          <inkml:annotationXML>
            <emma:emma xmlns:emma="http://www.w3.org/2003/04/emma" version="1.0">
              <emma:interpretation id="{5FBCAD2C-62EF-4383-A711-620373533DF6}" emma:medium="tactile" emma:mode="ink">
                <msink:context xmlns:msink="http://schemas.microsoft.com/ink/2010/main" type="inkWord" rotatedBoundingBox="21258,12114 23461,12111 23462,12460 21259,12463"/>
              </emma:interpretation>
              <emma:one-of disjunction-type="recognition" id="oneOf19">
                <emma:interpretation id="interp95" emma:lang="" emma:confidence="0.5">
                  <emma:literal>access</emma:literal>
                </emma:interpretation>
                <emma:interpretation id="interp96" emma:lang="" emma:confidence="0">
                  <emma:literal>access.</emma:literal>
                </emma:interpretation>
                <emma:interpretation id="interp97" emma:lang="" emma:confidence="0">
                  <emma:literal>access'</emma:literal>
                </emma:interpretation>
                <emma:interpretation id="interp98" emma:lang="" emma:confidence="0">
                  <emma:literal>access"</emma:literal>
                </emma:interpretation>
                <emma:interpretation id="interp99" emma:lang="" emma:confidence="0">
                  <emma:literal>access?</emma:literal>
                </emma:interpretation>
              </emma:one-of>
            </emma:emma>
          </inkml:annotationXML>
          <inkml:trace contextRef="#ctx0" brushRef="#br1" timeOffset="2.0898E6">21401 12352 80 0,'0'-15'33'0,"0"11"-18"0,0-8-2 0,5 8 11 16,-1-4 5-16,1 0 5 15,-1 0-2-15,1-4 3 16,3 0-6-16,-3 5-3 15,4-1-14-15,-5-4-1 0,1 0 2 16,-1-4-1-16,1 0 1 16,-5 5-3-16,0 3-1 15,-5 0-1-15,1 4 0 16,-1 0-4-16,-4 8-1 16,-8 8-1-16,-6-1 1 15,6 1-4-15,-1 4 0 16,-4 4 1-16,4 4 2 15,-4 3-1-15,4 5 2 16,5-5-4-16,4 1 0 16,4-4 1-16,10-8 2 0,4-5 5 15,-1-3 4-15,6-8-2 16,4-4 2-16,4-8-4 16,0-3-2-16,0-5 0 15,0 0 1-15,1 0-3 16,-1 1-2-16,-4-1 0 15,-5 4-1-15,-4 0-3 16,0 5 2-16,-5 3 1 16,1 4 2-16,-5 0-1 15,0 0-1-15,0 4-4 16,-5 0 0-16,5 0 2 0,-4 8 3 16,-1 0 0-16,5 3-1 15,0 9-2-15,0-4 1 16,0-4 1-16,5 4 2 15,-1-1-1-15,5 1-1 16,0-4-8-16,0 0-3 16,4 4-18-16,-4-4-9 15,0-1-20-15,9-3-6 16,-5-8-30 0,9 0-21-16,0-8 54 15</inkml:trace>
          <inkml:trace contextRef="#ctx0" brushRef="#br1" timeOffset="2.09015E6">22001 12234 96 0,'0'-4'38'0,"0"4"-20"0,0-4 3 16,0 4 19-16,0-4 1 15,0 0 0-15,0 0-7 16,0-8-4-16,0 0-16 16,0 1 2-16,0 7 2 0,0 0-4 15,-5 8 0-15,-8-4-2 16,4 8 0-16,0-4-4 16,-8 3-3-16,3 1 0 0,-8 0 1 15,4 0-1-15,-4 4 0 16,4 0-3-16,1 4 1 15,-1-5-2-15,5 9-1 16,-1-4 3-16,5 4 2 16,5 7-4-16,4-3-3 15,0 0 1-15,4-8 2 16,1-5 0-16,4 1 2 16,0-4-2-16,-1 0-1 15,1 0-10-15,9-8-4 16,9-4-22-16,-10 0-7 15,-3 0-12-15,-1-4-6 16,5-4-36 0</inkml:trace>
          <inkml:trace contextRef="#ctx0" brushRef="#br1" timeOffset="2.09072E6">22147 12333 56 0,'9'-4'24'0,"-4"4"-12"0,-1 0-10 15,-4 0 9-15,9 0-7 16,0 0-2-16,-5 0 5 16,5 0 3-16,0 0 8 15,-4-4 3-15,4 0 3 0,-1 0 0 16,-3 0 2-16,4 0 1 15,0-4-3-15,0 0-1 16,4 0-12-16,-4 0 0 0,0 0 0 16,4-3 0-16,0 3 3 15,-4 0-5-15,0-4-1 16,-9 4 0-16,0 0 2 16,4-4-1-16,-8 0 2 15,0 1 3-15,-1 3 1 16,5 4-2-16,0 0 2 0,0 0-4 15,-9 0 1 1,5 0-7-16,-10 8-1 16,-3 8-2-16,3-4-2 15,1 0 1-15,-5 3-1 16,-4 9 2-16,0 0 1 0,4 4-1 16,5-1 1-16,-1 1-4 15,10 0 0-15,4-1 3 16,4-3 1-16,5 0-1 15,5-4-2-15,3-5 1 16,1 1-1-16,0-4 2 16,4-4 1-16,0 0-15 15,1-4-6-15,-6-4-24 16,1 0-9-16,0-4-15 16,0 0-6-16,-5 1-23 15</inkml:trace>
          <inkml:trace contextRef="#ctx0" brushRef="#br1" timeOffset="2.09126E6">22414 12439 108 0,'0'0'41'0,"4"0"-22"0,1 0-3 0,-5 0 18 16,0 0-3-16,0 0-1 16,4 0-14-16,1 0-5 15,4-4-7-15,-1 0 8 0,1 0 5 0,5-4 2 16,-1 5 1-16,-4-1-3 16,4-8 0-16,1 4 2 15,8-8 2-15,-4 4-5 16,-1-4-1-16,-3 5-3 15,-1-1 2-15,-4 0-5 16,0 0-1-16,-5 0 0 16,-4 0 0-16,0 0-2 15,-9 1 1-15,5 3-2 0,-10 4 0 16,6 0-6 0,-6 4 1-16,-8 4 0 15,9 4 2-15,4-4-3 16,0 7-2-16,-4 5 2 15,4 0 0-15,4 0-2 16,5-4 2-16,0 0 3 0,9 3 1 16,-4-3-1-16,4 0 1 15,-1 0-11-15,6 0-2 16,-1-4-15-16,0 0-4 16,1-5-14-16,3 1-3 15,-3 0-17-15,4-4-8 16,-5 0-21-1</inkml:trace>
          <inkml:trace contextRef="#ctx0" brushRef="#br1" timeOffset="2.0918E6">23133 12115 188 0,'0'0'71'0,"0"0"-38"0,0-3-28 16,0 6 19-16,0-3-9 16,-4 0 0-16,0 0-1 15,-5 0 4-15,-5 4-10 16,1 0 7-16,-9 0 2 0,-5 8-5 16,5 0-2-16,4-4-3 0,-8 4 0 15,3-4-4-15,-3 3 0 16,3-3-1-16,1 0-2 15,5 0 1-15,3 0 1 16,1 0-3-16,8 0 0 16,1 0 1-16,8 0 2 15,1-4-1-15,8 3 2 16,-4 1-2-16,9 0-1 16,-5 0 1-16,5 0-1 15,-5 0-3-15,9 4 2 16,-4-4 1-16,4 4 2 15,-4-1-1-15,0 1-1 16,0 0 1-16,-5 0 1 16,0-4-1-16,-4 4-1 15,0-4 9-15,-9-1 4 16,0 1 0-16,-13 0 0 16,4 0-3-16,-13-4-1 15,4 0-8-15,-13 0 0 16,4 0-1-16,-4-4 2 15,4 0-12-15,1 0-3 0,4 0-27 16,8 0-9-16,1 0-35 16,9 0-11-16,-1 0-1 15</inkml:trace>
          <inkml:trace contextRef="#ctx0" brushRef="#br1" timeOffset="2.0941E6">23462 12175 292 0,'0'0'31'0,"0"-4"-6"0,0-4-6 15,0 4-2-15,-4 0-5 16,-1 0 0-16,-4 4-3 15,0 4 2-15,5 0-4 16,-9 0 1-16,-5 0-1 16,5 0 3-16,4 0-3 15,-14 4-2-15,6-4-2 16,-1 3-3-16,5-3 1 16,-1 0 1-16,-3 4-3 15,8-4 0-15,0 0 1 16,4 0 2-16,1 4-1 15,-1 0-1-15,1-4-2 16,4 4 1-16,0 0 1 16,9-1 2-16,-5 1-3 0,10 0 0 15,3 4 3 1,-3-4 1-16,-5 0-1 0,4 4-2 16,0-4 3-16,5 3 2 15,-5-3 2-15,1 4 1 16,-1-4 2-16,-4 0 1 15,0 4 1-15,-5-4 0 16,1 0 2-16,-5 0 4 16,0-4-8-16,-5-1-3 15,1 1-2-15,-5 0-1 16,4 0-2-16,-3 0 1 16,-1-4-2-16,-5 4-1 15,1 0 1-15,-5 0-1 16,1 0-3-16,-1-4 2 15,0 0 1-15,0 0 0 0,5 0 0 16,0 0 0-16,4 0-7 16,4-4 0-16,1 0-21 15,-1 0-9-15,5-4-19 16,5 4-5-16,-5 0-31 16,13 0-51-1,-4 1 39-15</inkml:trace>
          <inkml:trace contextRef="#ctx0" brushRef="#br1" timeOffset="2.0936E6">23444 12179 96 0,'9'-4'38'0,"-9"4"-20"0,5 0-6 0,-1 0 16 15,-4 0-1-15,0 0 4 16</inkml:trace>
        </inkml:traceGroup>
        <inkml:traceGroup>
          <inkml:annotationXML>
            <emma:emma xmlns:emma="http://www.w3.org/2003/04/emma" version="1.0">
              <emma:interpretation id="{AD3262DB-740E-46D6-832E-4A8AFB7E4968}" emma:medium="tactile" emma:mode="ink">
                <msink:context xmlns:msink="http://schemas.microsoft.com/ink/2010/main" type="inkWord" rotatedBoundingBox="23998,11910 25531,11908 25532,12533 23999,12535"/>
              </emma:interpretation>
              <emma:one-of disjunction-type="recognition" id="oneOf20">
                <emma:interpretation id="interp100" emma:lang="" emma:confidence="0.5">
                  <emma:literal>Aco)</emma:literal>
                </emma:interpretation>
                <emma:interpretation id="interp101" emma:lang="" emma:confidence="0">
                  <emma:literal>Ace]</emma:literal>
                </emma:interpretation>
                <emma:interpretation id="interp102" emma:lang="" emma:confidence="0">
                  <emma:literal>Aeo)</emma:literal>
                </emma:interpretation>
                <emma:interpretation id="interp103" emma:lang="" emma:confidence="0">
                  <emma:literal>Aeo]</emma:literal>
                </emma:interpretation>
                <emma:interpretation id="interp104" emma:lang="" emma:confidence="0">
                  <emma:literal>Ago)</emma:literal>
                </emma:interpretation>
              </emma:one-of>
            </emma:emma>
          </inkml:annotationXML>
          <inkml:trace contextRef="#ctx0" brushRef="#br1" timeOffset="2.09592E6">24062 12179 120 0,'0'-4'46'0,"0"4"-24"0,4-20-8 0,0 16 17 16,1 0-2-16,-1 0 1 16,-4 4-15-16,0 0-6 15,0 16 2-15,0 4 5 16,-4 3-4-16,-1 5 1 16,-3 4 1-16,-1 3 1 15,0-3 0-15,0-1 4 16,0-3-7-16,5 3-2 15,-1-7-1-15,-4-4-1 16,5-4-4-16,-1-1-3 0,5-15 4 16,0 0 1-16,0-3-2 15,5-5-3-15,-1-8 2 16,5-8 2-16,0-7 0 16,4-5 0-16,5-3-3 15,9-13-2-15,4-3 1 16,4 0-1-16,1 7 0 15,-1-3 2-15,1 8-3 16,-5 7 0-16,0 4 1 16,-9 9 0-16,-4 7 0 15,-5 4 0-15,1 8-3 16,-1 8 2-16,-4 4 1 16,0 8 0-16,0 4 4 15,-5 3 2-15,1 9-2 0,-1-1-1 16,1 5 3-16,-5-4 3 15,0 3-2-15,0 5-2 16,0-1-2-16,4 4-3 16,-4-3 1-16,4-1 1 15,1-7-1-15,-1 0-1 16,1-5 1-16,-1-3 1 16,1-4-3-16,-1-5 0 15,1-3-17-15,-5-4-5 16,0-8-9-16,0 0 0 15,-5 0-12-15,1-4-2 16,-1-4-19-16,-4 0-7 16,0 1-10-16</inkml:trace>
          <inkml:trace contextRef="#ctx0" brushRef="#br1" timeOffset="2.09626E6">24213 12313 136 0,'-14'-8'52'0,"10"8"-28"0,-1-4-2 16,5 4 20-16,0 0-3 16,0 0 0-16,5-4-11 15,-1 0-5-15,5 0-13 16,0 0 7-16,4 0 3 0,1 0-6 0,-1 4-1 15,0 0-5-15,5 0-3 16,0 0-2-16,0 0 0 16,-1 4-2-16,1 0-1 15,0 0 1-15,-5 0-1 16,1 0 0-16,-1 0 0 16,0 0-18-16,-4-4-5 15,0 0-27-15,0 0-10 16,4-4-48-1,1 0-25-15,-1 0 68 16</inkml:trace>
          <inkml:trace contextRef="#ctx0" brushRef="#br1" timeOffset="2.09733E6">24812 12115 92 0,'27'-11'35'0,"-14"3"-18"0,5 0 0 0,-9 8 14 16,0-4-3-1,0 0-2-15,-5 4-1 16,0 0-1-16,1-4-13 16,-5 4 7-16,0 0 2 0,0-4 1 15,0 4 2-15,-5-4-7 0,1 4 1 16,0 0-1-16,-1 0 2 15,1-4-8-15,-1 4-1 16,1 0-5-16,-1 0-1 16,-4 0 1-16,5 0 2 15,0 0-1-15,-5 4 2 16,-5 0-2-16,5 0 2 16,1 0-4-16,-6 4 0 15,-3 0-1-15,8 0 1 16,0-4-4-16,0 7-2 15,-9 5 4-15,9-4 1 16,0 4-3 0,0 0 1-16,1-5 2 15,3 1-1-15,1 0 2 0,-5 0 0 16,0 0 1-16,4 0 0 16,1 0 2-16,4-1-3 15,0 1 0-15,0 0 1 16,0 0 0-16,0 0 0 15,4 0 0-15,1-1-2 16,-5 1-2-16,4-4 3 16,1 0 2-16,-1 0 2 15,-4 0 1-15,5 0-4 16,-5 0-1-16,0 0-1 16,0-1-2-16,4 1-2 15,1 0 1-15,-1 0 3 16,0 0 1-16,1-4-1 15,-1 0-2-15,1 0 3 0,-1 0 0 16,5 0 1-16,0 0 0 16,4 0 0-16,-4 0 0 15,5-4-2-15,-1 0-2 16,-4 0-2-16,4 0 1 16,5 0 1-16,0 0 2 15,-1 0-1-15,-3 0-1 16,-1 0 3-16,-4 0 0 15,0 0-4-15,-5 0 1 16,1 0 0-16,-1 0 2 16,1-4-12-16,-1 0-3 15,0-4-14-15,1 0-5 16,-1 0-3-16,1-4-1 16,-1 0-2-16,1 4-2 0,-1-3-19 15,-4 3-10-15,0 0-25 16</inkml:trace>
          <inkml:trace contextRef="#ctx0" brushRef="#br1" timeOffset="2.09778E6">25141 12258 148 0,'9'-8'55'0,"-5"4"-30"0,5 0-16 0,-5 4 14 15,1 0-2-15,-1 0 2 16,1-4 2-16,-1 0 2 16,1 0-14-16,-1 0 3 0,1 0 2 15,-1 0 1-15,-4 0 1 16,0 0-5-16,-4 4-1 0,-5 0-6 16,0 0 0-16,4 0-3 15,-8 0 0-15,-9 0 1 16,8 4 1-16,6 0-3 15,-6 4-3-15,1 0 0 16,0 4 1-16,-1-4-3 16,1 7 0-16,0-3 1 15,4 4 0-15,0 0 0 16,4 0 2-16,1-1 1 16,4 1 3-16,0-4 3 15,9 0 2-15,0-4 1 16,9-4 2-16,-5 0-5 0,5-8-1 15,4-4 0-15,-9 0 0 16,0 4-2-16,-4-8-1 16,5-8-1-16,-5 9 0 15,-5-1-2-15,-4 0 1 16,0 0-2-16,-4 0-1 16,-5-4-2-16,4 9-1 15,1-1-23-15,-1 4-10 16,1 0-19-16,-1 0-6 15,5 0-13-15,0 4-7 16,0 0-19 0</inkml:trace>
          <inkml:trace contextRef="#ctx0" brushRef="#br1" timeOffset="2.09865E6">25261 12037 124 0,'-5'-12'49'0,"5"12"-26"0,0 0 2 16,0 0 20-16,0 0-5 16,0 0 2-16,0 0-13 15,0 0-5-15,5-4-14 16,-1 4 2-16,5-4 2 0,0 0 6 0,4 0 2 15,-4 0-5 1,4 0-2-16,1 0-7 0,-1 0 0 16,0 0-7-16,5 4-1 15,-5 0 2-15,1 0 1 16,-1 0-1-16,0 0 1 16,1 0-4-16,-5 4 0 15,0 0 1-15,-1 0 0 16,1 0 0-16,0 0 0 15,0 0 0-15,0 4 0 16,-5-4 0-16,1 4 0 16,-1-4 0-16,1 3 0 15,-1 1 0-15,1 0 0 16,-5 0 0-16,0 0 0 16,0 0 0-16,0 0 0 0,0 0 0 15,0 4 2-15,0-1-3 16,0 5 0-16,0-4-1 15,0 0 0-15,0 0 2 16,-5 0 2-16,5-5-1 16,0 5 2-16,0-4-2 15,0 4-1-15,0 0 1 16,0 0-1-16,0 0 0 16,0 3 2-16,0-3-1 15,0 8-1-15,0-4-2 16,5-1 1-16,-5 1 3 15,0 0 1-15,0-4 3 0,0 4 1 16,0-4-1-16,0-1-1 16,0 1-3-16,0 0-2 15,0-4 1-15,-5 0 1 16,5 0 1-16,-4 0 3 16,-1-4 3-16,1 0 5 15,-1 0-4-15,-3-1 2 16,-1-3-7-16,-5 0-3 15,5 0-1-15,-4 0 1 16,4 0-3-16,-4 0 0 16,4 0 1-16,-4 8 0 15,-1 0 0-15,1-4 0 16,4 0-3-16,-4 0 0 16,0 0-14-16,4 0-4 15,0-4-7-15,4 4 0 0,1-4-12 16,4 0-2-16,0 0-23 15,0 0-9-15,0 0-32 16</inkml:trace>
        </inkml:traceGroup>
        <inkml:traceGroup>
          <inkml:annotationXML>
            <emma:emma xmlns:emma="http://www.w3.org/2003/04/emma" version="1.0">
              <emma:interpretation id="{4D4197AE-B674-4DC3-A0E1-5B0097648C38}" emma:medium="tactile" emma:mode="ink">
                <msink:context xmlns:msink="http://schemas.microsoft.com/ink/2010/main" type="inkWord" rotatedBoundingBox="25992,11988 28675,11984 28676,12754 25993,12758"/>
              </emma:interpretation>
              <emma:one-of disjunction-type="recognition" id="oneOf21">
                <emma:interpretation id="interp105" emma:lang="" emma:confidence="0.5">
                  <emma:literal>or an].</emma:literal>
                </emma:interpretation>
                <emma:interpretation id="interp106" emma:lang="" emma:confidence="0">
                  <emma:literal>or an}.</emma:literal>
                </emma:interpretation>
                <emma:interpretation id="interp107" emma:lang="" emma:confidence="0">
                  <emma:literal>onA[n].</emma:literal>
                </emma:interpretation>
                <emma:interpretation id="interp108" emma:lang="" emma:confidence="0">
                  <emma:literal>orAEn].</emma:literal>
                </emma:interpretation>
                <emma:interpretation id="interp109" emma:lang="" emma:confidence="0">
                  <emma:literal>orA(n].</emma:literal>
                </emma:interpretation>
              </emma:one-of>
            </emma:emma>
          </inkml:annotationXML>
          <inkml:trace contextRef="#ctx0" brushRef="#br1" timeOffset="2.09989E6">26189 12333 100 0,'9'-12'38'0,"-9"12"-20"0,9-8-4 15,-5 8 15-15,1 0-3 16,-5 0-1-16,4 0 2 16,-4 0 2-16,0-4-15 15,0 0 5-15,0 0 4 0,0 0 1 16,-4 0 1-16,-1 0-8 15,-4 4 0-15,0 0-6 16,-8 4 1-16,3 0-7 0,-8 8-1 16,4 0-4-16,-8 4-1 15,3-1 1-15,1 5 0 16,4 0 0-16,5 4 0 16,0-5 2-1,4 5 3-15,4 0 0 0,10-1 0 16,-1-3 3-16,5-4 3 15,0 0-2-15,4-5 2 16,1-3 5-16,4-12 2 16,-5 4 4-16,5-15 1 15,-5 7-10-15,0-8-5 16,1 4-5-16,-6-4-3 16,1 1 3-16,-9-5 2 15,0 4-7-15,-9-4 0 16,5 4-2-16,-5 5 2 0,0-1 1 15,0 4 1-15,1 0-7 16,3 4-3-16,1 0-12 16,-1 4-4-16,5 0-4 15,5 4 1-15,-1 0 9 16,9-4 5-16,1 0 9 16,8 0 3-16,-4 0 5 15,4 0 1-15,0 0-6 16,0 0 0-16,-4 0 1 15,0 4 1-15,-5 0 3 16,0 4 1-16,-4-4-4 16,0 4-1-16,-4 0 3 15,-1 3 3-15,1-3 8 0,-5 4 2 16,0-4-1-16,0 0 0 16,0 0-5-16,0 4-3 15,0-4-2-15,0-1 0 16,0 1 2-16,4-8 2 15,0 0-1-15,1-4-1 16,-1 0 3-16,5-3 3 16,0-1 0-16,4-8 1 15,-4 0 0-15,9-8 0 16,-5 5-2-16,5-5-1 16,-5 4-3-16,10 0-1 15,-6 5-6-15,1-1 1 16,-4 0 0-16,-1 4 0 0,0 0 0 15,1 4 2-15,-6 5-6 16,1-1 1-16,0 0 1 16,0 4 1-16,0 0-17 15,-5 0-8-15,1 0-11 16,4 4-2-16,0 0-17 16,-1-1-6-16,1-3-64 15,14 8-31 1,-6-4 80-16</inkml:trace>
          <inkml:trace contextRef="#ctx0" brushRef="#br1" timeOffset="2.10103E6">26966 12139 116 0,'5'-4'46'0,"-5"4"-24"0,4 0-8 0,-4 0 17 15,4 0 3-15,1 0 1 16,-1-4-5-16,1 4-2 0,-1 0-15 15,1 0 8-15,-1 0 2 0,-4 0-5 16,0 4-3-16,0-4-2 16,0 12-1-16,0 0-2 15,-4 4-1-15,-1-1 1 16,1 9 1-16,-1-4 1 16,-4 8 2-16,1-5-3 15,-6 5-1-15,10-4-4 16,-5-1-1-16,4 1-8 15,-3-4 0-15,3-5 10 16,1-3 7-16,-1 0-5 16,1-4 0-16,-1 0-7 15,5-4-2-15,0 0 0 16,0-4 2-16,0 0-1 0,5-12 2 16,-1 4-2-16,5-16-1 15,0 5 1-15,4-9 1 16,-4 4-1-16,18-15-1 15,-5 7 1-15,5-11-1 16,-5 3-5-16,9 1 1 16,0 3 2-16,-4 5 1 15,-5 3-2-15,0 12 0 16,-4 1-1-16,-5 11 3 16,1 0 0-16,-6 12 3 15,1-1-3-15,0 13 0 16,0-4 1-16,-4 8 0 15,-1-5 0-15,-4 9 0 16,0-4-3-16,0 11 2 0,0-7 1 16,-4 7 2-16,4-3-1 15,0 4-1-15,0-5 1 16,-5 1 1-16,5-5-1 16,-4 1 2-16,-1-4-18 15,1-5-4-15,-1-3-13 16,5 0-5-16,0-4-11 15,-4-4-5-15,-1 0-33 16,1-12-50 0,0 4 37-16</inkml:trace>
          <inkml:trace contextRef="#ctx0" brushRef="#br1" timeOffset="2.10133E6">26931 12337 200 0,'-9'-8'74'0,"9"8"-40"0,0-4-22 0,0 4 19 15,4 0-10-15,1 0-1 16,-1 0-4-16,0 0 3 16,5 0-11-16,0 0 2 0,5 0 3 15,-1 0-5-15,0 0 0 0,0 0-2 16,5 0-1-1,0 0-6-15,0 0 1 0,0 0 2 16,8-4 1-16,-8 4-12 16,0-4-7-16,-1 0-27 15,1 0-10-15,-4 0-58 16,3 0-30 0,1 0 71-1</inkml:trace>
          <inkml:trace contextRef="#ctx0" brushRef="#br1" timeOffset="2.10247E6">27743 12072 148 0,'0'-12'57'0,"0"12"-30"0,0-4-16 0,0 4 18 16,0 0 0-16,0 0 5 0,0 0-5 16,0 0-3-16,0 0-14 15,0 0 3-15,0 0 5 0,0 0-7 16,0 0 0-16,-4 0-1 16,-1 4 0-16,1-4-2 15,-5 4-1-15,5-4-1 16,-10 4 0-16,5 0-2 15,-8 4 1-15,3-4-4 16,-3 4 0-16,-1 0 1 16,-4 4 0-16,4-1-2 15,0-3 1-15,0 0-2 16,1 4-1-16,3 0 1 16,1-4 1-16,4 0-3 15,0 0-2-15,0-1 2 16,5 1 2-16,-1-4 0 0,1 0-1 15,-1 0 1-15,5 0 1 16,0 0-1-16,0 0-1 16,0 0 1-16,5 0-1 15,-5 0-3-15,4 0 2 16,1 0 1-16,-5 4 0 16,0-4 0-16,0 3 2 15,0 1-3-15,0 8 0 16,0-4 1-16,-5 4 2 15,1 0-1-15,-1 3 2 16,1-3 0-16,4 4 1 16,0-4 0-16,0 7 0 0,0-3-5 15,0 4 1 1,0-4 4-16,0-1 5 0,0-3-1 16,4 0 1-16,1-4-3 15,-1 7-1-15,1-7-1 16,-1 0 0-16,1 0-2 15,-1 0-2-15,1-4 1 16,3 0-1-16,-3-1 2 16,4 1 1-16,0-4 1 15,0 4 2-15,-5-4-3 16,5 0-2-16,0 0 0 16,0 0-1-16,-5 0 0 15,5 0 0-15,-5-4 0 0,1 0 0 16,-1 0-3-16,-4 0 2 15,9 0 1-15,-4 0 2 16,-1 0-1-16,0 0 2 16,1 0-2-16,-1 0 2 15,1 0-2-15,-1 0-1 16,1 0-2-16,-1 0 1 16,1 0 1-16,-1 0 2 15,0 0-3-15,-4 0-2 16,0 0-12-16,0-4-5 15,0 4-11-15,0-4-6 16,0 0-18-16,-4 0-7 16,0 0-47-16,-1 0-44 15,1 0 55-15</inkml:trace>
          <inkml:trace contextRef="#ctx0" brushRef="#br1" timeOffset="2.1033E6">27712 12281 136 0,'18'-4'52'0,"-18"4"-28"0,9 0-4 0,-5 0 19 16,-4 0-4-16,0 0 0 16,0 4-5-16,0-4-1 15,0 4-16-15,0 0 1 0,0 8 2 16,-4 0 3-16,-1 4 1 15,1-1-5-15,0 5-1 16,-1-4-4-16,1 4 1 16,-1-4-6-16,1 3-1 15,-1 1-2-15,1 0-2 0,-1-1 1 16,5-3 1-16,0 0-1 16,0-4 2-16,0-4-2 15,5-8 2-15,-5 0 2 16,9-12 2-16,0 4-1 15,4-12-1-15,0 5-3 16,5-13-2-16,0 4 1 16,4-3-1-16,-4 3-3 15,4 0 0-15,-4 4 4 16,-5 5 1-16,0-1-5 16,-4 4 0-16,5 0 1 15,-6 4 1-15,-3 4 1 16,-1 4 0-16,1 0 0 0,-5 8 2 15,0-4-6-15,0 8-1 16,0 0 8-16,0 4 5 16,0-1-1-16,0 5-2 15,0-4-2-15,0 0-3 16,0 0 1-16,0-5 1 16,0 1-1-16,0 4 2 15,0-4-2-15,0 0-1 16,0-4-17-16,0-4-6 15,0 0-24-15,0-4-8 16,0 0-37-16,0 0-16 16,0 0 10-1</inkml:trace>
          <inkml:trace contextRef="#ctx0" brushRef="#br1" timeOffset="2.10431E6">28099 12044 140 0,'0'-15'52'0,"0"15"-28"0,0-4-6 0,0 4 20 15,0 0-10-15,0 0-1 16,0 0-7-16,0 0-3 16,0 0-9-16,0 0 8 0,4 0 6 15,0 0 2-15,1 0 3 16,-1 0-4-16,1-4-2 15,8 0-5-15,-4 0 0 16,0 0-7-16,4-4-1 16,1 4-2-16,3 0 1 15,-3 0-6-15,3 0-1 16,-3 4 0-16,-1 0 2 16,0 0-1-16,5 0-1 0,-5 0-2 15,-8 4 1-15,8 0 1 16,-4 0 0-16,-4 0 0 15,-1 4 0-15,0 0-3 16,1 0 2-16,-1 0 1 16,-4-1 2-16,0 1-1 15,0 0 2-15,0 0 0 16,0 0 3-16,0 0-3 16,0 0 0-16,0 0-1 15,0 4-2-15,0-1 1 16,0 1-1-16,0-4 0 15,0 4 0-15,0-4 0 0,-4 4 0 16,4 0 0-16,-5 3 2 16,1-3-1-16,0 8 2 15,-1 0 0-15,1 7 1 16,-1-3-2-16,1 8 1 16,-5-9-2-16,9 17 2 15,-5-9-2-15,-3 5-1 16,3-8 5-16,1 3 4 15,-5-3-5-15,4 3 0 16,1-7-2-16,-1 0 1 16,1-5-2-16,4 1-1 15,0-4 1-15,0-4 1 16,0 0 1-16,0-4 1 16,0-1-2-16,0 1 1 0,0-4-2 15,0 0-1 1,0 0 1-16,0 0-1 0,0 0 0 15,0 0 0-15,0-4 0 16,0 0 2-16,0 0-3 16,0 0 0-16,0 0 1 15,-4 0 0-15,-1 0-3 16,1 0 2-16,-1 0 3 16,1 0 3-16,-1 0 0 15,1 0 0-15,-1 0-1 16,-3 0 2-16,3 0-5 15,-4 0-1-15,0 0 0 16,1 0 2-16,-1 0-1 0,0 0-1 16,0 0-2-16,0 0 1 15,5 0 1-15,-5 0 2 16,0 0-1-16,4 0 2 16,-4 0-9-16,1 0-1 15,-1 0-7-15,0 0-4 16,4 0-6-16,1 0 0 15,-1 0-9-15,-3 0-2 16,-6 0-10-16,10 0-2 16,-1 0-12-16,1 0-5 15,0 0-38 1</inkml:trace>
          <inkml:trace contextRef="#ctx0" brushRef="#br1" timeOffset="2.10531E6">28636 12613 272 0,'0'-4'101'16,"0"4"-54"-16,0 4-37 0,0-4 25 0,4 0-12 15,1 0-4-15,-5 4-6 16,0-4-1-16,0 0-7 16,0 0 1-16,0 0 1 0,0 0-1 15,0 4-1-15,0-4-3 16,4 0-2-16,-4 0-2 15,9 0 1-15,-9 0-34 16,0 0-17-16,0 0-59 16,9 0-58-1,0 0 57-15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05:47.08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B38D783-1CDB-498D-888F-2BF4FFE4046C}" emma:medium="tactile" emma:mode="ink">
          <msink:context xmlns:msink="http://schemas.microsoft.com/ink/2010/main" type="writingRegion" rotatedBoundingBox="17155,10945 31266,9495 31477,11548 17366,12998"/>
        </emma:interpretation>
      </emma:emma>
    </inkml:annotationXML>
    <inkml:traceGroup>
      <inkml:annotationXML>
        <emma:emma xmlns:emma="http://www.w3.org/2003/04/emma" version="1.0">
          <emma:interpretation id="{8D20C3CD-19E3-4B18-9E35-A9148180448D}" emma:medium="tactile" emma:mode="ink">
            <msink:context xmlns:msink="http://schemas.microsoft.com/ink/2010/main" type="paragraph" rotatedBoundingBox="17155,10945 29365,9690 29502,11025 17293,12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A0915E-A825-4B00-AC7B-B104B690964A}" emma:medium="tactile" emma:mode="ink">
              <msink:context xmlns:msink="http://schemas.microsoft.com/ink/2010/main" type="line" rotatedBoundingBox="17155,10945 29365,9690 29502,11025 17293,12280"/>
            </emma:interpretation>
          </emma:emma>
        </inkml:annotationXML>
        <inkml:traceGroup>
          <inkml:annotationXML>
            <emma:emma xmlns:emma="http://www.w3.org/2003/04/emma" version="1.0">
              <emma:interpretation id="{134D44AB-9552-4C3C-98A0-7C331B78EFEC}" emma:medium="tactile" emma:mode="ink">
                <msink:context xmlns:msink="http://schemas.microsoft.com/ink/2010/main" type="inkWord" rotatedBoundingBox="17160,10989 23248,10363 23381,11654 17293,12280"/>
              </emma:interpretation>
              <emma:one-of disjunction-type="recognition" id="oneOf0">
                <emma:interpretation id="interp0" emma:lang="" emma:confidence="0">
                  <emma:literal>X€[Alo),Aln);</emma:literal>
                </emma:interpretation>
                <emma:interpretation id="interp1" emma:lang="" emma:confidence="0">
                  <emma:literal>X€[Alo),Aln)5</emma:literal>
                </emma:interpretation>
                <emma:interpretation id="interp2" emma:lang="" emma:confidence="0">
                  <emma:literal>XEEAIIIAMI;)</emma:literal>
                </emma:interpretation>
                <emma:interpretation id="interp3" emma:lang="" emma:confidence="0">
                  <emma:literal>X€[A%),Aln);</emma:literal>
                </emma:interpretation>
                <emma:interpretation id="interp4" emma:lang="" emma:confidence="0">
                  <emma:literal>XEEAIIJAMI;)</emma:literal>
                </emma:interpretation>
              </emma:one-of>
            </emma:emma>
          </inkml:annotationXML>
          <inkml:trace contextRef="#ctx0" brushRef="#br0">18979 10998 120 0,'0'-3'46'0,"0"-3"-24"0,0 6-10 0,0 0 13 16,0 0-2-16,0 0-2 15,0-6 0-15,0 3-1 16,0 3-11-16,-3 0-1 0,-4 0-1 16,0-7 1-16,-4 7 2 15,1-3-3-15,-4-3 1 16,-1 6-1-16,1 0 1 16,0-3-2-16,0-4 1 15,0 7 0-15,0 0 1 16,0 0-2-16,0 0-1 0,0 0-3 15,3 7-2-15,0-4-2 16,1-3 1-16,-1 6 1 16,1-3 0-16,3-3 0 15,7 0 0 1,0 0 0-16,0 0 0 16,3 0 0-16,-3 0-3 15,4 0 2-15,-4 0 1 16,3 0 0-16,1 0 0 15,3 7 0-15,-4-7 0 16,1 9 2-16,-1 0-1 16,1 1-1-16,-4 9 1 15,0-4 1-15,0 10 1 16,0-3 1-16,0 19-2 0,0-3 1 16,-4 9-2-16,1-3-1 15,-1-1 1-15,1 1 1 16,-1-6 1-16,-6 6 3 15,3 0-5-15,0 0-3 16,-1 0 1-16,5-10 2 16,-1 4 0-16,1-10-1 15,3 3 3 1,3-9 0-16,1-3 1 16,-1 6-2-16,5-15-2 15,-1 5 3-15,3-12 2 16,1 7-2-16,3-4 0 15,0 0-3-15,0-3-1 16,0-3 1-16,4 0 2 0,-4 0-1 16,4 0-1-16,-1 7 1 15,-3-4 1-15,0-3-3 16,1 9-2-16,-1-2 4 16,-4-4 1-16,1 3-3 15,-1 3 1-15,1-5 0 16,0 2 2-16,-4 0-14 15,0-6-5-15,0 0-18 16,0 0-7-16,-7 0-42 16,7-6-47-1,0 6 40-15</inkml:trace>
          <inkml:trace contextRef="#ctx0" brushRef="#br0" timeOffset="988.7755">19283 11105 108 0,'3'-19'41'0,"1"13"-22"0,-4-4-5 0,0 10 15 15,3 0-8-15,-3 0-1 16,0 0-1-16,4 7 0 16,-1 5-10-16,1 4-1 0,-4 9 2 15,0 3 0-15,0 7 2 16,0 2 0-16,0 1 0 15,-4 3-2-15,1-4 1 16,-8-2-4-16,1-7-2 0,-4 0-2 16,0 4 0-1,3-10 0-15,0-4 1 0,4-2-2 16,0 0-2-16,4-13 3 16,-1 3 2-16,4-12-4 15,7-3-1-15,7-10 2 16,4-6 1-16,3-13-4 15,0-22-1-15,4-2 1 16,0-1 0-16,3 7-2 16,0 2 2-16,0 17 1 15,-3-4 0-15,-4 13 0 16,0 3 0-16,1 6 0 16,-8 6 0-16,-4 7-5 15,1 6 1-15,-4 9 2 0,-4 1 1 16,1 9 1-1,0 6 0-15,-1 3-3 0,1 16 2 16,-1 0 7-16,1 9 4 16,-1-9-5-16,-3 3-3 15,0-3-1-15,0-7 1 16,0 4 1-16,0-6 3 16,0-4-5-16,0-6-1 15,0 0-13-15,0-6-5 16,0-3-14-16,0-4-6 15,-3-5-10-15,-1-4-5 16,1-6-15 0,-4-4-16-16,-1-2 36 0</inkml:trace>
          <inkml:trace contextRef="#ctx0" brushRef="#br0" timeOffset="1231.8396">19322 11406 140 0,'-4'-13'55'0,"1"13"-30"0,10-3-12 16,-4 3 17-16,4 0-6 16,0-6-2-16,4 6-1 15,-1-3-1-15,5-3-11 0,-5-4-3 0,8 10 0 16,-1-3-5-16,1-3-1 16,0 6 0-16,-4 0 0 15,0 6-5-15,0-3-1 16,0-3-19-16,-3 0-9 15,-1 0-37 1,4 0-37-16,4 0 37 16</inkml:trace>
          <inkml:trace contextRef="#ctx0" brushRef="#br0" timeOffset="2489.7373">19904 10926 108 0,'7'-25'41'0,"-4"25"-22"0,4-3-14 16,-3 3 11-16,-4 0-1 15,0 0 1-15,0 0 0 16,0 0 0-16,-4 9 0 16,1 1 0-16,-1-1-8 15,1 7 1-15,-4-4 2 0,-4 7 2 0,1 3 3 16,-1 0-3-16,0 13 2 15,1-7-2-15,3 16 2 16,0 6-6 0,3 3-3-16,4-6-3 0,0 0 0 15,4-3-4-15,3 0 0 16,3 0 1-16,1-6 2 16,0-7-1-16,-1-3 2 15,1-3-2-15,-1-6-1 16,1-6-6-16,-1-4-1 15,-3-3-19-15,1-6-6 16,-1 0-27-16,3 0-10 16,1-6-10-1</inkml:trace>
          <inkml:trace contextRef="#ctx0" brushRef="#br0" timeOffset="4396.5029">20207 11061 72 0,'0'0'30'0,"0"9"-16"0,0-2 5 0,0-4 16 16,-3 6-6-16,-1-2 0 0,1 2-5 15,-5 7-3-15,1-4-7 16,-3-2-1-16,-1 8-8 15,1 7 1-15,3 4 4 0,0-4-4 16,0 3-1-16,3-3-2 16,0-6 0-16,4 6-2 15,0-6-1-15,4 6 3 16,3-6 0-16,0 0 1 16,4-4 2-16,-1-5-1 15,4-1 2-15,0 0-2 16,1-9 2-16,-1 0 0 15,0 0 1-15,0 0 2 16,0-9 4-16,-3 0-2 16,3-7 3-16,-4-3 5 0,1-6 4 15,-1-3-8-15,-2-7-2 16,-5 4-8-16,1-4-2 16,-8 1-2-16,-3-4 1 15,0 7-4-15,0 9 0 16,0-3-1-16,0 9 0 15,0 7 2-15,0-1 0 16,0 7-14-16,0 3-5 16,3 3-12-16,1 4-4 15,-1 2-16-15,0 1-6 16,4 5-46 0</inkml:trace>
          <inkml:trace contextRef="#ctx0" brushRef="#br0" timeOffset="4921.8246">20405 10838 124 0,'0'0'46'0,"0"0"-24"0,0 0-8 0,0 0 15 16,0 0-3-16,3 0 2 15,4 10-7-15,4-4-1 16,3 3-11-16,-3 7-1 0,3 3-1 16,3 0 1-16,1 0 2 15,0 6-5-15,-4-3-1 16,0 9 2-16,-4-3 3 16,1 7 0-16,0 9 0 15,-1-4-3-15,-3 11-1 16,0-14-3-16,-3 4 1 0,-4-3-2 15,0-1 2-15,-4-9-2 16,1 4-1-16,-8-10 3 16,-7 3 0-16,1 0-1 15,3-13 1-15,-4 4-24 16,4-6-8-16,3-4-43 16,4-3-17-16,7-3 1 15</inkml:trace>
          <inkml:trace contextRef="#ctx0" brushRef="#br0" timeOffset="5346.5181">20807 11462 132 0,'3'0'52'0,"-3"0"-28"0,0 0-22 0,0 0 14 0,0 0 1 16,0 0 17 0,0 10-5-16,0-1-15 15,0 1 6-15,-3 5 0 0,-1-5-6 16,1 9-1-16,-4-4-7 16,0-2-2-16,0 2-2 15,0 4 1-15,0-3-7 16,-1-4-1-16,1 4-36 15,4-6-15-15,-1-4-40 16</inkml:trace>
          <inkml:trace contextRef="#ctx0" brushRef="#br0" timeOffset="-3020.5291">17533 11017 104 0,'4'-9'41'0,"-1"6"-22"0,-3 3-14 0,0 0 13 0,0 0 1 16,-3 3 3-16,-1 6 1 15,1 1 1-15,-5-1 0 16,1 7 2-16,-3 2-14 15,-1 1 2-15,-3 3 2 0,-3 6-2 16,-1 7 2-16,0 3-9 16,1-4-2-16,-5-3-1 15,-2 4 2-15,-1-4-3 16,4-3 0-16,0-6-1 16,0 4-2-16,6-8-2 15,1-2-1-15,4 0-9 16,3-4-5-16,0-2-18 15,3-1-7-15,1 0-29 16,3 4-39-16,0-4 33 16</inkml:trace>
          <inkml:trace contextRef="#ctx0" brushRef="#br0" timeOffset="-3410.1247">17219 11086 96 0,'-3'-9'38'0,"6"2"-20"0,-3-2-4 0,4 9 17 0,-1-3 0 16,1-3 2-16,-4 6-7 16,0 0-4-16,0 0-12 15,3 0-2-15,4 9-1 0,-3 0-1 16,3 10-1-16,3-3 1 15,1 12 1-15,3 7-1 16,0 9 1-16,0-7 0 16,0-2 3-16,1-1-5 15,-1 1-1-15,0-4-2 16,0-6 1-16,0-6-2 16,-3 0-1-16,-1-4 3 15,1 4 0-15,-4-9-1 16,0-1 1-16,0-3-11 15,-4 4-4-15,-3-10-23 0,4 0-10 16,0 0-20 0</inkml:trace>
          <inkml:trace contextRef="#ctx0" brushRef="#br0" timeOffset="-1232.5347">17903 11318 116 0,'4'-9'44'0,"0"2"-24"0,3 4-8 0,-4 3 16 15,4-6-3-15,4 6 0 16,-1-3 0-16,4-10-1 0,4 10-13 16,3 3 2-16,4 3 1 15,3-3-5-15,0 7-1 0,1-7-6 16,-1 9-2-16,-3-9 2 15,-1 9 1-15,1-9 1 16,-4 0 0-16,0 0-7 16,-3 0-2-16,0-3-31 15,-4-3-14-15,-4 6-45 16</inkml:trace>
          <inkml:trace contextRef="#ctx0" brushRef="#br0" timeOffset="-1534.174">18200 11089 104 0,'0'-9'41'0,"0"6"-22"0,3-4-5 0,1 7 17 15,-4 0-2-15,0-9 1 16,0 6-9-16,0-3-2 16,0-4-11-16,0 4-3 0,0 3-1 15,0-3 0-15,0 2 2 16,-4-2 1-16,-6 6 3 15,-1 0-1-15,-3 0 2 16,0 0-2-16,-4 0 2 16,1 0-2-16,-4 10 2 15,-4-1-6-15,0 7-1 16,0 2-4-16,4 8-3 16,0 2 2-16,3 9 0 15,4 4-6-15,4-6 0 0,3-4 9 16,3-6 6-16,4 3-6 15,4-6 0-15,6-3 0 16,4-6 1-16,4 2-1 16,3-5-2-16,0-4 1 15,1-3 1-15,-1-3-1 16,0 0-1-16,-3 0 1 16,3 0 1-16,-4 6-17 15,-3-6-4-15,-3 4-20 16,-4-4-5-16,0 0-30 15,-7 0-35 1,-3 0 34-16</inkml:trace>
          <inkml:trace contextRef="#ctx0" brushRef="#br0" timeOffset="6124.4965">21347 11099 80 0,'0'-3'30'0,"3"3"-16"16,-3 0 5-16,0 0 18 0,0 0-7 16,0 9 0-16,0-3-2 15,-3 4 0-15,-1 2-15 16,1 7 1-16,-5 12 0 0,1 1 1 15,-3 2 4-15,-1-6-9 16,1 4-1-16,-4-4-5 16,-1 0-1-16,5-3-1 15,-1 0 1-15,1-6 0 0,3-9 1 16,0-1 0 0,0-3 0-16,3-3 0 0,0-12 0 15,4-7 0 1,0-6 0-16,4-18 0 15,3-7 0-15,4-7 2 16,3-8-3 0,3 2-2-16,5-3-3 0,2 1 1 15,8 5 3-15,3-2 1 16,-3 11-1-16,0 5 1 16,-4 14-4-16,-3 4 0 15,-4 16-1-15,-3 3-2 16,-4 12 3-16,0 3 2 15,-4 10 0-15,-3 9-1 0,-3 7 1 16,-4 6 1-16,0 6-1 16,0 6 2-16,-4 16-4 15,4-3 0-15,0 6 1 16,0-3 2-16,0-13-1 16,0-6 2-16,0-6-2 15,0-6 2-15,0-10-2 16,0-3 2-16,0-6-7 15,0-3 1-15,0-7-23 16,0-9-8-16,0-6-29 16,0 3-13-16,0-13-17 15</inkml:trace>
          <inkml:trace contextRef="#ctx0" brushRef="#br0" timeOffset="6355.8483">21368 11321 192 0,'-18'0'74'0,"18"0"-40"0,4-9-24 0,-4 9 24 15,17-3-11 1,1-4-7-16,0-2-5 16,3 6-7-16,0-3-3 0,0 6 0 15,4-7-1-15,-4 4 2 16,0 3-6-16,0 0 1 0,-3 0-30 15,3-6-90 17</inkml:trace>
          <inkml:trace contextRef="#ctx0" brushRef="#br0" timeOffset="6993.8903">22035 10848 104 0,'0'-19'38'0,"3"10"-20"15,1-1 3-15,-1 10 19 0,1-6-4 16,-4 3-1-16,0-4-6 16,0 7-4-16,0-3-13 15,-4 3-1-15,1 0 2 0,-4 3-3 16,-1 7 2-16,-2 6-5 15,-1 2 1-15,-3 7-1 16,4 4 3-16,-5-1-1 16,1 6 0-16,0 10-3 15,0-6-1-15,0 15-3 16,0 1 1-16,3 5-2 16,1-12-1-16,3 3 1 15,0-6-1-15,3-6-3 16,4-4 2-16,0-5 1 0,4-1 2 15,-1-9-19-15,4-4-6 16,4 1-28-16,-1-7-12 16,8-5-40-1</inkml:trace>
          <inkml:trace contextRef="#ctx0" brushRef="#br0" timeOffset="7909.9458">22207 11149 124 0,'4'-6'46'0,"-1"6"-24"0,-3 0-13 15,0 0 16-15,0 0-1 16,0 0 3-16,0 0-2 15,4 9 2-15,-4-3-15 16,0 4 4-16,0 15 10 16,0 3-5-16,0-3-8 15,-4-3-4-15,1 3-5 16,3-6-3-16,0-3 0 16,0 2 1-16,0-8-1 0,0 5-1 15,0-11 1-15,0 5-1 16,0-9 0-16,0 0 0 15,0 0 0-15,3-3 2 16,1-3-1-16,-1-4 2 16,5-9-2-16,-1-9 2 15,0 0-4-15,0-3 0 16,3 9 7-16,-3-3 4 16,0 6-5-16,0 3-1 15,1 7-2-15,-5-1 1 16,4 4-4-16,-3 3-2 15,-1 3 2-15,-3 0 2 16,0 0 0-16,0 0-1 16,0 0 1-16,0 0 1 15,0 0-1-15,0 0 2 0,0 0-2 16,0 0 2-16,0 0-2 16,0 0-1-16,0 0 1 15,0 0-1-15,4 0 0 16,-1 0 0-16,4 0 2 15,0-6 3-15,0 6 2 16,4-4 3-16,0-2-3 16,-1-3 1-16,-3 6-3 15,4-4 0-15,-4 4-6 16,0-3 1-16,0 6 0 16,0 0 2-16,0 0-1 15,-3 9-1-15,-1 1-2 16,1-1 1-16,-1 1 1 0,1-1 2 15,-1 7 1-15,1 9 3 16,-1-6-3-16,4-1-2 16,0 1 2-16,-3 0 2 15,-1 3-4-15,1-3-1 16,-1 0 0-16,-3-1 0 16,0 1 0-1,0 0 0-15,0 3 0 0,0-3 0 16,0-7-3-16,0-2 2 15,0 2 1-15,0-9 2 16,11 4-25 0,-4-7-12-16,0-7-7 15,0 7-13-15,0-9-5 16,-3 3-36-16,6 3-29 16,1-7 55-16</inkml:trace>
          <inkml:trace contextRef="#ctx0" brushRef="#br0" timeOffset="8452.0785">22670 10606 72 0,'0'0'30'0,"0"0"-16"0,-4 0 1 0,4 0 15 16,0 0-1-16,0 0 3 0,4 7-3 15,-1-4 2-15,8 6-4 16,3 7 1-16,0 12-16 16,0-3 4-16,0 3 4 0,0 1-7 15,-3 11 0-15,-1-2-3 16,1-4-1-16,-4 14-3 15,-3-5 1-15,-4 11-2 16,0 8 0-16,-4-8-3 16,-3-1-2-16,0 0 1 15,0 1-1-15,-7-10 0 16,-4-7 0-16,0-2 2 16,1-7 3-16,3-9-13 15,0-4-7-15,3 1-39 16,4-6-15-16,3-7-37 15</inkml:trace>
          <inkml:trace contextRef="#ctx0" brushRef="#br0" timeOffset="9217.8784">23047 10399 225 0,'0'0'19'0,"0"0"4"16,0 0-1-16,7 0-2 15,0 4-6-15,0 8-4 16,4-3 3-16,3 4 4 0,0 6-3 16,4 12 0-16,-1 1-2 15,4 18 0-15,4 3-2 16,-4 3-1-16,4 7-5 15,-4-3-1-15,0 2-1 16,-3 1-2-16,-4 19 3 16,0-10 0-16,-7-3 1 15,-3-6 0-15,-4-1 0 16,-4-8 0-16,-3-7-2 16,-7-3 1-16,-7-1-2 15,-7 1-1-15,-1-6-19 16,-6 3-10-16,3-4-29 15,-3-8-14-15,-4 5-27 16</inkml:trace>
          <inkml:trace contextRef="#ctx0" brushRef="#br0" timeOffset="8929.3187">23051 10399 124 0,'-4'0'49'0,"4"0"-26"0,0 0-25 0,0 0 11 16,0 0-6-16,0 0-2 15</inkml:trace>
        </inkml:traceGroup>
        <inkml:traceGroup>
          <inkml:annotationXML>
            <emma:emma xmlns:emma="http://www.w3.org/2003/04/emma" version="1.0">
              <emma:interpretation id="{089CA161-B01E-4C01-A13A-68171A01138F}" emma:medium="tactile" emma:mode="ink">
                <msink:context xmlns:msink="http://schemas.microsoft.com/ink/2010/main" type="inkWord" rotatedBoundingBox="25552,10082 29365,9690 29459,10608 25646,11000"/>
              </emma:interpretation>
              <emma:one-of disjunction-type="recognition" id="oneOf1">
                <emma:interpretation id="interp5" emma:lang="" emma:confidence="0">
                  <emma:literal>iedlo,hi)</emma:literal>
                </emma:interpretation>
                <emma:interpretation id="interp6" emma:lang="" emma:confidence="0">
                  <emma:literal>ichlo,hi)</emma:literal>
                </emma:interpretation>
                <emma:interpretation id="interp7" emma:lang="" emma:confidence="0">
                  <emma:literal>ices:)</emma:literal>
                </emma:interpretation>
                <emma:interpretation id="interp8" emma:lang="" emma:confidence="0">
                  <emma:literal>iced:)</emma:literal>
                </emma:interpretation>
                <emma:interpretation id="interp9" emma:lang="" emma:confidence="0">
                  <emma:literal>iceless:)</emma:literal>
                </emma:interpretation>
              </emma:one-of>
            </emma:emma>
          </inkml:annotationXML>
          <inkml:trace contextRef="#ctx0" brushRef="#br0" timeOffset="94129.0664">25615 10340 76 0,'4'-10'30'0,"-1"1"-16"0,1 6-3 16,-1-3 10-16,1 6-5 15,-1-4 1-15,1-2-4 16,-1 6 0-16,-3 0-5 0,0 0 0 16,0 0-1-16,0 0 3 15,0 6-5-15,0-2 4 0,-3 5 1 16,-1-3 8-16,1-3 3 16,-1 7-4-16,1-1-2 15,-1 7-3-15,1 0 2 16,-1-4-3-16,1 4-1 15,-1 3-6-15,1 6-1 16,-1 0 1-16,4 3 2 16,0 0-5-16,0-3-3 15,4-6 5-15,-1 9 5 16,1-9 0-16,3 3 1 16,0-3-3-16,3-7-1 15,1-2-3-15,0-1 1 16,-1-2-2-16,4-7 2 15,0 0-7-15,-3 0-1 0,0-10-25 16,-1 4-10-16,-3-4-32 16,0 1-54-1,0 0 27-15</inkml:trace>
          <inkml:trace contextRef="#ctx0" brushRef="#br0" timeOffset="94376.0532">25703 10152 196 0,'-3'-19'74'0,"6"16"-40"0,1-13-29 0,3 10 19 16,0-4-11-16,0 1 0 15,4 0-9-15,-4 5-3 16,0-2-1-16,0-3-3 0,-4 9 2 15,-3 0-21-15,0 0-10 16,-3 9-44 0,-1-3-36-16,1 4 44 15</inkml:trace>
          <inkml:trace contextRef="#ctx0" brushRef="#br0" timeOffset="95073.8346">26377 10308 96 0,'0'-9'35'0,"0"9"-18"0,0-6 0 0,0 6 14 15,0 0-1-15,-3 0 2 0,-1 0-5 16,1 0 1-16,-1 0-16 15,-3 0 4-15,-4 0 2 0,-3 6-10 16,0-3-2-16,0 7 0 16,-4-1 3-16,1 0-4 15,3 7-3-15,0-7-1 16,-8 7-1-16,-6 3 0 16,4 0 2-16,2 6-3 15,12-13 0-15,-1 4 3 16,8 3 1-16,3 9-1 15,3-3-2-15,8 0 3 16,-1-6 0-16,4-3 1 16,1-4 0-16,-1-2-2 15,3-1 1-15,1-3-2 16,0 4-1-16,-1-10-8 16,-6 0-3-16,-1 0-21 0,1-6-9 15,0 2-44 1,-1-2-36-16,-3-3 48 15</inkml:trace>
          <inkml:trace contextRef="#ctx0" brushRef="#br0" timeOffset="95318.9491">26081 10497 160 0,'-7'-7'63'0,"7"7"-34"0,3 0-14 0,1 0 20 0,3 0-13 16,0 0-2-16,7 0-8 16,-3 0-2-16,6 0-6 15,4 0-3-15,-3 0 2 0,-4 0-2 16,4 0-1-16,-4 0-4 16,0 0-2-16,4 0-35 15,-8 0-13-15,1 0-34 16</inkml:trace>
          <inkml:trace contextRef="#ctx0" brushRef="#br0" timeOffset="96380.2304">27083 10070 144 0,'3'-9'55'0,"-3"9"-30"0,4 0-14 0,-4 0 15 16,0 0-3-16,0 0-2 15,0 0-5-15,0 0 0 16,-4 0-9-16,1 0 2 0,-4 0 4 15,3 0-3-15,-10-7 0 16,3 7-6-16,-3-3-3 16,0 3 0-16,-3 0-1 15,-1 0 0-15,-3-6 2 16,0 6-1-16,-1 0-1 16,5 0 1-16,-1 0-1 15,4 0-3-15,0 6 2 16,0-6 1-16,3 0 0 15,4 0 0-15,0 3 0 16,4 4-3-16,-1-7 2 16,1 6 3-16,3-3 1 0,0-3-6 15,3 10 0-15,1-1 1 16,-1 0 3-16,1 7-2 16,-4 0-2-16,0-4 4 15,0 7 3-15,0 16-1 16,-4-1 0-16,1 4-1 15,-4 2 1-15,0-2-2 16,-1-10 2-16,5-9-2 16,-4 16-1-16,0-7 5 15,3 3 4-15,-3 16-3 16,4-3 2-16,-1 0-3 16,1-9 0-16,3-7-3 15,0-9-2-15,0-1 3 0,0-8 0 16,3-1 3-16,4-3 3 15,4-2 0-15,-1-4 0 16,5-4-3-16,-1-2 1 16,3 3-4-16,1-3-2 15,0-4-3-15,-4 10 1 16,-4-3 1-16,4 3 2 16,-3 0-3-16,3 0 0 15,0 0 1-15,0 0 2 16,-3 0 1-16,-4 3 1 15,0 4-16-15,0-4-6 16,-3 6-20-16,-1-3-8 16,1-2-31-1,-1 2-56-15,4 3 30 0</inkml:trace>
          <inkml:trace contextRef="#ctx0" brushRef="#br0" timeOffset="97461.308">27245 10572 100 0,'0'-10'38'0,"0"10"-20"0,7-3-1 0,-3 3 14 15,-1-6-1-15,1 6 2 16,3-9-5-16,-4 5-2 0,8-5-13 16,-4-3 3-16,7 2 5 0,-3-2-2 15,3-7 1-15,0 3-4 16,3-12-1-16,-2 3-6 16,-1-10-3-16,0 1-5 15,0-4 0-15,-4 10 0 16,1-7 0-1,-4 7-3-15,0 3 2 0,-3 0 1 16,-1 13 0-16,1-4-3 16,-8 16 0-16,1-3-1 15,-4 15 3-15,3-2 2 16,-6 15 2-16,-1-6-4 16,-7 15 1-16,4-6 0 15,-3 7 0-15,2-7-5 16,5 6 1-16,-1-5 2 0,4 2 3 15,4-3 2-15,6 1 3 16,1-4-5-16,10-7-1 16,-4 1 0-16,8-3 0 15,-4-7 0-15,4-6 2 16,-1 7-1-16,5-10-1 16,-5 0 1-16,1-3 1 15,0-4-1-15,-4 4-1 16,0-3 1-16,-4-3-1 15,1-1 2-15,-4 1 3 16,0 3-4-16,0 2-3 16,0-2 1-16,-3-3 0 15,-1 9-2-15,-3-3 2 0,0-4-1 16,0 7 0 0,0 0 2-16,0 7 0 0,0-4 0 15,-3 3 0-15,-1-3 0 16,4 7 0-16,0 2-3 15,0 1 0-15,0-4 2 16,4 0 2-16,-1 1 4 16,4-4 2-16,4-3 1 15,-4-3 2-15,0 0 1 16,7-9 1-16,4-4-2 16,-4-2 1-16,-4 5-2 15,1 1 0-15,0-7-3 16,-4 4-1-16,0-4-1 15,-7-3 2-15,0 3-1 0,-7 7 2 16,0 0-6-16,-4-1-1 16,0 1 0-16,1 15 0 15,-1-3-3-15,1 3 2 16,3-2-4-16,0 2 1 16,3-3-9-16,4 6-4 15,0-9-20-15,7 10-9 16,0-10-48-1,11 6-57-15,-4-6 44 16</inkml:trace>
          <inkml:trace contextRef="#ctx0" brushRef="#br0" timeOffset="97976.8586">28071 10525 160 0,'10'-6'63'0,"-10"6"-34"0,4-4-14 0,-4 4 18 16,3 0-12-16,-3 0-4 16,4 0-8-16,-4 0-4 0,0 10-2 15,0-4 2-15,-7 7 4 0,3 2-3 16,-6 4-1-16,2 0-2 16,-2 9-3-16,-8 7 3 15,8-10 0-15,-1-6-4 16,4-4-1-16,0-2-30 15,0-4-12-15,0 1-52 16</inkml:trace>
          <inkml:trace contextRef="#ctx0" brushRef="#br0" timeOffset="98679.4859">28399 10095 168 0,'0'-19'63'0,"0"19"-34"0,14-25-14 0,-11 25 18 0,1-6-14 16,-1 6-5-16,1-3-9 16,-1-3-4-16,1 15 0 15,-1-3-1-15,1 10 2 0,-1-3 3 16,-3 15 4-16,0 16 0 15,0-4 2-15,0-2 3 16,-3 0 1-16,-1-4-4 16,1 1 1-16,-1-7-5 15,1-9 1-15,-1 6-5 16,1-6 0-16,-1-4-1 16,4-2 1-16,0-7-2 15,11-3 2 1,-1-6-2-16,8-3-3 15,3-4-1-15,0-8 2 16,-3 8 2-16,-4 1-2 0,4-7-2 16,-4 7 2-16,4 6 0 15,-1-4-2-15,-3 7 2 16,-3 10-1-16,-4 5 0 16,0-5 2-16,-3 9 2 15,3-4-3-15,-4 4 0 16,1 0 3-16,-1 0 3 15,1-4 2-15,-1 1 1 16,1-3-7-16,-1-4 0 16,1 0 1-16,-1 1 1 15,1-4-4-15,-4-6-1 16,0 0-26-16,7 0-11 16,0 0-38-16,-4-6-13 15,12-4 1-15</inkml:trace>
          <inkml:trace contextRef="#ctx0" brushRef="#br0" timeOffset="98946.7168">28931 10418 184 0,'0'10'71'0,"4"-4"-38"0,-8-3-19 15,1 3 22-15,-1-3-7 0,1 7-2 16,-1-1-13-16,1 7-4 16,-1-7-6-16,4 7-5 0,0-7 0 15,0 1 3-15,0-1 3 16,4 1-9-16,-1-10-2 16,4 0-21-16,0 0-8 15,0-10-26-15,4 7-9 16,-4-9-9-1</inkml:trace>
          <inkml:trace contextRef="#ctx0" brushRef="#br0" timeOffset="99126.3883">28903 10224 160 0,'-14'0'63'0,"10"0"-34"0,-3-3 8 0,7 3 28 0,0 0-26 16,0 0-8-16,0 0-22 15,0 0-7-15,11 0-1 16,-4 3-8-16,0-3 0 0,7-3-61 16,-3 3-24-16,-1 0-5 15</inkml:trace>
          <inkml:trace contextRef="#ctx0" brushRef="#br0" timeOffset="99788.6594">29323 9935 84 0,'-7'-6'33'0,"7"6"-18"0,-4 0 2 16,4 0 16-16,0 0-2 15,4 0-1-15,-1 6-1 16,1 4-1-16,3 9-15 0,0-1 3 16,4 7 4-16,-1 0 4 0,1 4 3 15,-1 8-10-15,1 7-3 16,0-9-2-16,-4-1 0 16,3-6-4-16,-3 16 0 15,-3-15-3-15,-4 5 2 16,-4-6-4-16,-3-3 0 15,-3 4-1-15,-1-1 1 16,-7 3 0-16,-3-3 1 16,0-3-5-16,0-3 1 15,0-6-22-15,-4 3-8 16,4-10-51-16,-4 10-20 16,0-9 1-1</inkml:trace>
        </inkml:traceGroup>
      </inkml:traceGroup>
    </inkml:traceGroup>
    <inkml:traceGroup>
      <inkml:annotationXML>
        <emma:emma xmlns:emma="http://www.w3.org/2003/04/emma" version="1.0">
          <emma:interpretation id="{307CB1FA-5709-4288-B478-77B75B1EE50C}" emma:medium="tactile" emma:mode="ink">
            <msink:context xmlns:msink="http://schemas.microsoft.com/ink/2010/main" type="paragraph" rotatedBoundingBox="25414,10805 31390,10434 31461,11574 25484,119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781B17-33FC-4274-898F-8C4CE1868474}" emma:medium="tactile" emma:mode="ink">
              <msink:context xmlns:msink="http://schemas.microsoft.com/ink/2010/main" type="line" rotatedBoundingBox="25414,10805 31390,10434 31461,11574 25484,11945"/>
            </emma:interpretation>
          </emma:emma>
        </inkml:annotationXML>
        <inkml:traceGroup>
          <inkml:annotationXML>
            <emma:emma xmlns:emma="http://www.w3.org/2003/04/emma" version="1.0">
              <emma:interpretation id="{C4FD1D1C-DFDA-4BEB-AB32-94A67C4E8219}" emma:medium="tactile" emma:mode="ink">
                <msink:context xmlns:msink="http://schemas.microsoft.com/ink/2010/main" type="inkWord" rotatedBoundingBox="25414,10805 31390,10434 31461,11574 25484,11945"/>
              </emma:interpretation>
              <emma:one-of disjunction-type="recognition" id="oneOf2">
                <emma:interpretation id="interp10" emma:lang="" emma:confidence="0">
                  <emma:literal>X€[A.llo),Alhi))</emma:literal>
                </emma:interpretation>
                <emma:interpretation id="interp11" emma:lang="" emma:confidence="0">
                  <emma:literal>XL-CA-lol ah:)</emma:literal>
                </emma:interpretation>
                <emma:interpretation id="interp12" emma:lang="" emma:confidence="0">
                  <emma:literal>X€[A.lloh,Athi))</emma:literal>
                </emma:interpretation>
                <emma:interpretation id="interp13" emma:lang="" emma:confidence="0">
                  <emma:literal>X€[A.lloh,Alhi))</emma:literal>
                </emma:interpretation>
                <emma:interpretation id="interp14" emma:lang="" emma:confidence="0">
                  <emma:literal>X€[A.llo},Alhi))</emma:literal>
                </emma:interpretation>
              </emma:one-of>
            </emma:emma>
          </inkml:annotationXML>
          <inkml:trace contextRef="#ctx0" brushRef="#br0" timeOffset="101824.6468">25446 11318 124 0,'0'0'46'0,"3"3"-24"0,8-3-10 0,-4 7 13 16,4-4 0-16,-1 3 0 16,4 3-3-16,0 1 1 15,1-1-13-15,-1 10 3 0,0-3 3 16,0 3-2-16,0-1 0 15,0 4-6-15,0-9 0 16,0 6-3-16,-3-4 2 16,3-5-2-16,0-1 2 0,4 1-2 15,-1-1-5 1,-2-3 0-16,-1-3-11 16,-4 4-5-16,-3-4-32 15,0 3-14-15,-3-6-36 16</inkml:trace>
          <inkml:trace contextRef="#ctx0" brushRef="#br0" timeOffset="102129.4774">25859 11174 184 0,'0'-6'68'0,"-4"6"-36"0,8 6-29 0,-4-6 17 16,0 9-8-16,-4 1-2 16,-3 9 1-16,-4-1 3 15,-3 11-8-15,-3-4 6 0,-4 3 3 16,-4-3 2-16,0 3 1 16,0 0-9-16,1-2-5 15,3-1-3-15,-1-7 1 16,1 1-1-16,0 0-1 15,0-3-8-15,0 3-3 16,0-1-18-16,3-2-7 16,4 3-25-16,0-10-9 15,3 1-9 1</inkml:trace>
          <inkml:trace contextRef="#ctx0" brushRef="#br0" timeOffset="102703.3449">26278 11331 132 0,'0'-3'49'0,"7"-4"-26"0,-3-2-5 0,0 9 20 16,-1-3-6-16,1-4-1 15,-1-2-6-15,1 6-4 16,-4-10-11-16,0 10 2 0,0-3 4 15,0 6-2-15,-4-3 2 16,-3 3-9-16,0 3-2 16,-4 3-1-16,-3 4 0 15,0-1-2-15,-3 10 1 16,-5-3 0-16,1 2 1 0,-3 1-2 16,-1 6-2-16,0 0 1 15,4-3 1 1,3-6-1-16,4 3 2 0,4 0-4 15,3-4-2-15,3 1 2 16,8-3 0-16,6-4 1 16,8-3 2-16,3-3-1 15,4 4-1-15,-1-7 3 16,5 0 0-16,-5-7-6 16,1 7 0-16,-4-3-26 15,-3-3-10-15,-1 6-24 16,-2-3-9-16,-5-3-21 15</inkml:trace>
          <inkml:trace contextRef="#ctx0" brushRef="#br0" timeOffset="102963.3667">26028 11428 244 0,'-7'-3'93'0,"14"3"-50"0,0-6-39 0,0 6 21 16,7 0-10-16,7-10 2 0,4 7-12 15,0-3-3-15,3 6-2 16,0 0 2-16,0 0 1 0,-6 0-4 16,-1 6-1-16,-4-3-26 15,-3 3-9-15,-3-2-30 16,0-4-10-16,-1 0-10 15</inkml:trace>
          <inkml:trace contextRef="#ctx0" brushRef="#br0" timeOffset="104110.0224">27076 11042 100 0,'3'-6'38'0,"-3"6"-20"0,4-9 1 16,-1 9 18-16,1 0-3 0,-4 0 1 15,0 0-12-15,0-4-1 16,0 4-13-16,0 0-1 0,-4 0-1 15,1 0 1-15,-1 0 0 16,1 0 0-16,-11 4 2 16,3-4 1-16,-3 6 3 15,0-3-1-15,-4-3 2 16,-10 6-6-16,-4-6-1 16,7 0-2-16,-3 0-1 15,4 3-6-15,2 4 1 16,5-7 0-16,-1 0 0 15,4 0 2-15,0 0 1 16,3 0-1-16,4 0-2 16,0 0-2-16,4 0 1 15,-1 0-1-15,1 0 0 16,-1 0 2-16,1 0 2 16,3 0-3-16,0 0 0 0,0 0 1 15,0 0 2-15,0 0-3 16,0 9-2-16,0 0-1 15,0 1 3-15,0 6-2 16,0 2 1-16,0 11 2 16,0 5 2-16,-4 1 1 15,1 2 3-15,-1 4-3 16,-3-3 0-16,0-1 1 16,0-9 0-16,3 7 0 15,1-10 2-15,-1 3-3 16,4-3 0-16,0 4 1 15,4-4 0-15,-1-7-5 16,4 8 1-16,0-8 0 0,-3 1 2 16,-1 0-1-16,1 6-1 15,0-6 3-15,-1-3 0 16,1 2-4 0,-1 1 1-16,1-9 2 15,-1-1-1-15,1 0-1 16,6-9 5-1,4 0-3-15,0-3 1 16,4-3 1-16,0 6 0 16,-1-3-2-16,1 3 1 0,0 0-4 15,-1 0-2 1,-3 0 2-16,1 3 2 0,-1 6 0 16,-7 1-1-16,3 2 1 15,-3-9 1-15,-3 7-10 16,-1-4-2-16,1-3-24 15,-4-3-8-15,0 7-27 16,0-7-11-16</inkml:trace>
          <inkml:trace contextRef="#ctx0" brushRef="#br0" timeOffset="104924.2414">27242 11409 144 0,'0'-3'55'0,"3"3"-30"0,-3-6-5 15,0 6 19-15,0 0-8 16,0 0-3-16,0 0-12 16,0 9-3-16,-3 1-7 15,-5 8 0-15,1-2 4 0,-3 3 0 16,-4 6 2-16,-4 3-2 16,0 7-1-16,1-1-3 15,3-3 1-15,3 10-4 16,1-13-2-16,2 1 0 15,5-10-1-15,-1-13 4 16,8-16 5-16,7-5-5 16,3-14 0-16,7-5-2 15,7-10 1-15,0-3-2 0,11-16-1 16,3-9-2 0,4-9 1-16,4 2 3 15,-5 7 1-15,-6 3-4 0,-7 16 1 16,-7 9-2-16,-4 6 0 15,-3 13 0-15,-8 6 0 16,1 7 0-16,-4 15 0 16,-4 6 0-16,-3 10-2 15,0 6 0-15,0 13 3 16,-3 15 0-16,-1 10 3 16,-3 6 1-16,0 0 3 15,0-6-3-15,0-7 0 0,3 4-1 16,-3-13-2-16,7-3 1 15,-3 0-1-15,3-1 2 16,0-14 1-16,3-1-4 16,-3-9-1-16,0 0-17 15,-7-13-36 1,0-16 0-16,0 1-25 16,-3-7-39-1,3 4 33-15</inkml:trace>
          <inkml:trace contextRef="#ctx0" brushRef="#br0" timeOffset="105051.5103">27316 11506 124 0,'-36'0'49'0,"36"-6"-26"0,-3 6 4 0,3 0 21 16,0 0-17-16,0 0-7 16</inkml:trace>
          <inkml:trace contextRef="#ctx0" brushRef="#br0" timeOffset="105130.3196">27298 11500 344 0,'18'-3'8'0,"-1"-3"-5"16,4 6-5-16,4 0 1 15,-4 0-19-15,0 6-7 16,8-6-57 0,2-6-31-16,5 6 52 15</inkml:trace>
          <inkml:trace contextRef="#ctx0" brushRef="#br0" timeOffset="105641.9629">28042 11070 84 0,'-7'-9'33'0,"11"9"-18"0,-4-3 2 0,0 3 14 15,0 0-1-15,0 0 2 16,0-6-3-16,0 6 2 16,0 0-17-16,0 0 1 0,0 0-1 15,0 0-1-15,-7 9 2 16,-7 10 5-16,0 0 4 15,-4 12-6-15,-3 0-3 16,-4 13-2-16,0-3 1 16,1-3-5-16,-8 6-3 15,7-7 1-15,4 4 0 16,0-3-1-16,3-1-1 16,11 4-3-16,0-3-2 0,7-4 3 15,7-6 0-15,0 1-1 16,7-4 1-16,0 3-2 15,8-9 2-15,-1-4-2 16,-4 1-1-16,1-7-21 16,3-9-11-16,-3-6-33 15,-4-3-13-15,4-7-36 16</inkml:trace>
          <inkml:trace contextRef="#ctx0" brushRef="#br0" timeOffset="106228.4141">28279 11105 160 0,'10'-38'63'0,"-3"23"-34"0,0-1-16 15,0 7 19-15,-3 5-12 16,-1-2-1-16,1-3 0 16,0 9 0-16,-1-3-10 15,-3-4-1-15,0 7-1 0,0 7-1 16,-3 2-1-16,-1 10 3 15,-3 6 3-15,0 6 0 16,-4 13 1-16,-6 0 2 16,6 9 2-16,-7 1-7 15,1-1-3-15,-1-9-3 16,4 0-3-16,3-7 3 0,1 1 0 16,-1-3-1-16,4-7-2 15,4-3-17-15,-1-9-9 16,4-4-13-16,4-6-6 15,3-6-26-15,3-6-12 16,1-3 0 0</inkml:trace>
          <inkml:trace contextRef="#ctx0" brushRef="#br0" timeOffset="106634.6688">28459 11428 160 0,'-4'0'60'0,"1"0"-32"16,-5 0-20-16,1 0 16 0,0 6-10 15,0 4-1-15,-3-1-1 16,-4 0 2-16,7 7-7 16,-4-3 0-16,0 2 0 0,1 1-1 15,3-3 1-15,3 5-2 16,4-8 2-16,4 5 0 15,6-5 1-15,4-10 4 16,4 0 3-16,0-10-4 16,3 1-1-16,0 0 0 15,-3 2 1-15,-4-5-1 16,-4-4 1-16,-3 7 3 16,-7-7 1-16,-3 7-8 15,-8-1-4-15,-6-2-2 0,-4 2 1 16,-1 4-3-16,1 0-2 15,4 3-16-15,2 3-7 16,5 0-34-16,6 3-11 16,4-6-38-1,14 3-20-15,4 0 64 16</inkml:trace>
          <inkml:trace contextRef="#ctx0" brushRef="#br0" timeOffset="106889.1049">28635 10973 124 0,'-4'0'46'0,"4"0"-24"0,0 0-10 0,0 0 16 16</inkml:trace>
          <inkml:trace contextRef="#ctx0" brushRef="#br0" timeOffset="107098.6916">28639 10980 301 0,'14'3'45'15,"-4"3"-21"-15,4 3 0 0,4 7 2 16,0 3-10-16,-1 6-1 15,1 3-3-15,-8 10 0 16,5 6-2-16,-8 3-1 16,-7-3-3-16,-7 9-1 15,-8-12-3-15,8-4-2 16,-7 1 1-16,0 3 1 16,0-10-1-16,-4 4 2 15,1-10-11-15,-1-7-2 16,1 1-30-16,6-3-12 15,0-7-57 1,4-6-40-16,0 4 63 0</inkml:trace>
          <inkml:trace contextRef="#ctx0" brushRef="#br0" timeOffset="107735.5557">28991 11531 220 0,'0'4'82'0,"4"5"-44"0,-4 0-33 15,0 1 17-15,0 5-6 16,-4 1 3-16,1 3-10 16,-4 0-3-16,0 0-4 0,-4-1-2 0,0 4 3 15,-3-9 0-15,11 3 1 16,-4-7-22-16,0-6-8 15,0-3-71 1,3-9-46-16,4-1 58 16</inkml:trace>
          <inkml:trace contextRef="#ctx0" brushRef="#br0" timeOffset="108629.239">29404 11259 140 0,'-7'25'55'0,"3"-16"-30"0,-6 10-14 0,10-10 18 16,-4 1-4-16,-3 5 3 15,0 4-10-15,-3 6 0 16,-1 0-11-16,0-6 0 0,1 0 3 0,-1 0-6 16,-3-3 0-16,11-4 2 15,-4-6 1-15,0 4 5 16,3-10 5-16,1 0-3 16,-1-10 0-16,4-5-6 15,4-14-3-15,3-5-2 16,7-13-3-1,7-13-2-15,7-2 1 0,7-4-1 16,4 6 0-16,0 7 0 16,0 6 0-16,-7 3 2 15,10 9 0-15,-14 1 0 16,4 12 2-16,-7 3-3 16,-4 3-2-16,-4 10-1 15,-3 3 0-15,-3 3 3 16,-4 3 0-16,0 13-2 0,-3 3 2 15,-1 6 3-15,-3-6 1 16,0 9-1-16,-7 13-2 16,4 6 3-16,-1 6 0 15,-7 10-1-15,1-1 1 16,-1-2-4-16,1-7 0 16,-1-6 3-16,-3 0 3 15,3-3-4-15,8-9-3 16,-4-7-10-16,0-9-3 15,0-4-12-15,7 1-3 16,-4-13-11-16,1-3-4 16,-1-9-28-1,-3-1-31-15,0 1 37 0</inkml:trace>
          <inkml:trace contextRef="#ctx0" brushRef="#br0" timeOffset="108827.4429">29401 11356 160 0,'-8'0'60'0,"8"0"-32"0,4 0-17 16,-4 0 15-16,7 0-6 15,-3 0-1-15,13 0-5 16,1-3-1-16,3-4-7 16,0 7-4-16,-3 0 1 0,7 0-4 0,-4-3-2 15,0-3-36 1,-4 6-16-16,12-6-32 15</inkml:trace>
          <inkml:trace contextRef="#ctx0" brushRef="#br0" timeOffset="109276.4903">30163 10766 168 0,'0'0'63'0,"0"0"-34"15,0 0-21-15,0 0 18 0,0 7-11 16,0-4-1-16,0 6-2 15,-11 0 2-15,7 7-7 16,-6 0 7-16,6 6 5 0,-10 3 3 16,-3 3 2-16,-8 7-7 15,0 2 0-15,-3 13-8 16,0 7-1-16,3-4-4 16,0 0-1-16,11 1-3 15,0-4-1-15,4-9 1 16,-1-7 0-16,11 1 0 0,0-10 0 15,7-6 0-15,4-1 0 16,-4-2 0-16,7-3 0 16,-4-4-20-16,8-3-9 15,0-6-38-15,-1 3-15 16,1 4-21 0</inkml:trace>
          <inkml:trace contextRef="#ctx0" brushRef="#br0" timeOffset="109938.3803">30353 10845 160 0,'4'-10'60'0,"-4"13"-32"0,0-3-17 15,0 0 18-15,0 0-11 16,0 0 0-16,0 0-4 16,0 7 1-16,-4 2-8 15,0 0 5-15,-3 10 1 0,4 6 2 16,-4-3 4-16,-4 13-5 15,-3-1 0-15,7 20-8 0,-11-1-2 16,8 0-4-16,-4 1-1 16,0-7 1-1,0-4 2-15,3-2-1 16,4-9 2-16,0-7-4 0,0-6 0 16,14-4 1-16,-4-12 0 15,11-3 2-15,4-9 1 16,0-10-1-16,3 0-2 15,0-6-2-15,-3 3-1 16,-4 0-1-16,3 3 3 16,-6 10-2-16,-4 0 1 15,-7 15 2 1,7 3-3-16,-7 4 0 16,0-4 4-16,0 7 1 15,0-7 2-15,0 7 0 16,0-3 4-16,4 2 3 0,-1 1-4 15,1 3-2-15,3-7-2 16,0 4-3-16,-4-7 1 16,8 1 1-16,-4-4-3 15,0-3-2-15,0 7-16 16,0-10-5-16,0 6-26 16,-3-6-10-16,6-6-45 15,1-4-23 1,3 1 65-16</inkml:trace>
          <inkml:trace contextRef="#ctx0" brushRef="#br0" timeOffset="110217.9689">30709 11312 200 0,'0'9'77'0,"-7"1"-42"0,7 5-28 0,0-5 20 16,-3-1-7-16,-4 10 0 16,3-3-7-16,-6 3 0 15,6-1-8-15,-3-2-3 0,7 3 1 0,-4-10-2 16,-3 7 2-16,7-7-2 16,0-6 2-16,0 4-22 15,0-7-7-15,0 0-29 16,0 0-12-16</inkml:trace>
          <inkml:trace contextRef="#ctx0" brushRef="#br0" timeOffset="110493.1298">30674 11133 204 0,'-7'-9'77'0,"3"6"-42"0,-3 3-26 0,7 0 22 15,0 0-13-15,7 0-2 16,-3-7-7-16,-4 7-4 16,11-3-2-16,-8-3-5 0,8 6-1 15,-11-6 6-15,7 3 3 16,-4 3-10-16,-3-7-4 15,0 7-27-15,-3 0-12 16,-4 7-45 0,7-7-27-16,-4 9 56 15</inkml:trace>
          <inkml:trace contextRef="#ctx0" brushRef="#br0" timeOffset="111332.1149">30836 10773 112 0,'-3'-7'44'0,"3"4"-24"0,0-3-6 0,0 6 28 16,3-10-10 0,4 4-3-16,-3-3-3 15,10 9-15-15,-3 6 4 0,6 3 5 16,1 1-2-16,0 9-1 16,-4-1-3-16,0 17-1 15,-4-7-1-15,1 7 2 16,-4 9-5-16,-4 9-1 15,1 0-4 1,0 4-1-16,-4 2-1 0,7-5-2 16,-7-11 1-16,-7 1 1 15,7-6-1-15,-8 0-1 16,-2-13 3-16,-1 3 2 16,-3-9-2-16,-3 3-2 15,6-10-18-15,-3 4-9 16,3-7-26-16,-3-6-10 15,11 4-46-15</inkml:trace>
          <inkml:trace contextRef="#ctx0" brushRef="#br0" timeOffset="118987.8196">31203 10490 48 0,'-7'-12'19'0,"7"6"-10"0,0-1 9 0,0 4 14 0,0 3 1 15,0-6 3-15,0 6-11 16,0-3-6-16,0 3-8 16,7-7-3-16,-7 7-4 15,0 0 2-15,0 0 3 0,0 0-1 16,0 0 1-16,0 0 1 15,4 7 1-15,6-4-1 16,-6 3 1-16,6-3 0 16,1 13 3-16,10 3-1 15,-7 6 0-15,0 9-1 16,4 13 0-16,-4 4 2 16,0-4 2-16,0 12-7 0,-3-12-1 15,10 6-4-15,-7 4-1 16,0 3-1-16,-3 5-2 15,0 1 3-15,-11-9 2 16,-4 5 7-16,-7-15 4 16,-6 4-4-16,3-14 1 15,-11-2-4-15,0-1 0 16,1-6-5-16,-8-2-3 16,4-8 0-16,-8 1-1 15,1-3 0-15,0-4 0 16,10-5-16-16,0 2-4 15,1 0-14-15,3-2-7 0,3-4-24 16,0 3-8 0,11-3-30-16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5:56.225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3435076A-CD22-412E-ACFC-BE2D678646D5}" emma:medium="tactile" emma:mode="ink">
          <msink:context xmlns:msink="http://schemas.microsoft.com/ink/2010/main" type="writingRegion" rotatedBoundingBox="12204,14551 13375,16457 12534,16973 11364,15068"/>
        </emma:interpretation>
      </emma:emma>
    </inkml:annotationXML>
    <inkml:traceGroup>
      <inkml:annotationXML>
        <emma:emma xmlns:emma="http://www.w3.org/2003/04/emma" version="1.0">
          <emma:interpretation id="{838F2EE9-ED6F-495E-B19D-E65618D7FCD3}" emma:medium="tactile" emma:mode="ink">
            <msink:context xmlns:msink="http://schemas.microsoft.com/ink/2010/main" type="paragraph" rotatedBoundingBox="12204,14551 13375,16457 12534,16973 11364,15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15AA1E-973A-410F-B153-D6791564D71E}" emma:medium="tactile" emma:mode="ink">
              <msink:context xmlns:msink="http://schemas.microsoft.com/ink/2010/main" type="line" rotatedBoundingBox="12204,14551 13375,16457 12534,16973 11364,15068"/>
            </emma:interpretation>
          </emma:emma>
        </inkml:annotationXML>
        <inkml:traceGroup>
          <inkml:annotationXML>
            <emma:emma xmlns:emma="http://www.w3.org/2003/04/emma" version="1.0">
              <emma:interpretation id="{559A0E0C-8C5A-42FF-BC19-F62AF8D795BB}" emma:medium="tactile" emma:mode="ink">
                <msink:context xmlns:msink="http://schemas.microsoft.com/ink/2010/main" type="inkWord" rotatedBoundingBox="12204,14551 13375,16457 12534,16973 11364,150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11647 14943 60 0,'0'0'24'0,"0"0"-12"0,6 0-8 15,-6 0 8-15,0 0 1 16,10 5 5-16,-4-5 7 16,-1 0 7-16,6 0 0 15,5 0 3-15,-6-5-13 16,1 0-5-16,0 1-10 15,5-1 4-15,0 0 2 0,-1 1 0 16,-4-6 0-16,0-4-3 16,-1 4 1-16,1-4-4 15,0 5-2-15,-1-1 0 16,-4 1-1-16,-1-1-2 0,0 1 1 16,1 4 0-16,-1-9 3 15,0 0-1-15,1 4 2 16,-1 1-4-16,0-1 0 15,1 6-1-15,-6-6-2 16,5 5 1-16,0-4-1 16,-5 9 0-16,0 0 0 15,0 0 0-15,0 14-3 16,6 0 2 0,-6 5 1-16,0 5 0 15,5 9 0-15,-5-5 2 16,0 6-1-16,0-6 2 0,0 5 0 15,0 0 1-15,0-4 2 16,0-1 1-16,0 0-3 16,0-4-1-1,0 0-1-15,0-1-2 0,0-4 3 16,0-5 0-16,0 1-4 16,0-1-1-16,0-5 3 15,0 1 1-15,-5-5 0 16,5-5 1-16,0 0-7 15,0 0-1-15,0 0-12 16,-6 0-1-16,1-5 0 16,5 5 1-16,-5-5 5 15,-1 5 3-15,1 0 5 0,0 0 2 16,-1 0 2-16,1 0 0 16,-6 0 0-16,1-5 0 15,-6 5 19 1,0 0-3-16,-6 0 1 15,6 5-3-15,1 0 1 16,-1-5-2-16,5 5 0 16,0-1-3-16,1 1-1 15,4-5-3-15,1 5-1 16,0-1-3-16,-1 1 1 16,1 0-2-16,5 0 2 15,0-1 0-15,0-4 1 16,0 0-2-16,5 5 1 0,6 0 0 15,5 0 3-15,5-1 1 16,1 1 1-16,-1 0-2 16,0 0-1-16,0-5-1 15,6 0 0-15,0 0-5 16,-1 0 1-16,1 0-2 16,-1 0 0-16,6 0 2 15,-5-5 2-15,0 0-3 16,-1 0 0-16,-4 1-17 15,-1-1-5-15,-5 0-20 16,0 5-5-16,-6 0-19 16,1 0-6-16,0 0-28 15</inkml:trace>
          <inkml:trace contextRef="#ctx0" brushRef="#br0" timeOffset="-1418.8337">12456 15695 120 0,'-5'0'46'0,"10"-4"-24"0,-5-1-19 16,0 5 10-16,0 0 5 15,6 0 6-15,-1 0 0 16,0-5 3-16,6 5-15 15,0 0 4-15,-1 0 4 0,6-4-7 16,-5 4-2-16,0 0-2 0,10 0 1 16,0 0-5-16,1 4-3 15,-1 1 3-15,0-5 4 16,0 0 1-16,6 0 2 16,-6 0-2-16,1-5 1 15,-1 1-4-15,0-1 1 16,-5 0-3-16,0 0 2 15,0 1 0-15,-5-1 1 16,-1 0-4-16,-4 0-1 16,-1 1-1-16,-5 4 1 15,0 0-2-15,0 0 2 0,0 0-4 16,0 0 0-16,11 4 1 16,-11-4 0-16,0 0 0 15,0 0 0-15,0 0 2 16,0 0 3-16,5 10-2 15,0-5 0-15,1 4 3 16,-1 1-1 0,6 4 0-1,-6 9-3-15,0 1-4 16,1 0 1-16,-1 9 3 16,-5 5 1-16,0-5-1 15,0 0-2-15,-5 5 1 16,5 0 1-16,-6 4-1 15,1 1-1-15,0-1 1 16,-1 6 1-16,6-1-1 16,-5 0-1-16,5 1 1 0,-5-6-1 15,-1 1 0-15,1-5 2 16,5-5-1-16,-5 0 2 16,5-5 2-16,0-4 2 15,0 0 1 1,0-5-7-16,0-1-2 15,0 1 2-15,0 0 1 16,-6 0-3-16,1 0 1 16,0-5 2-16,-1 1 3 15,6-6-4-15,0 0-1 16,0 1 4-16,-5-5 2 16,5-5-2-16,0 9-1 0,0-4-3 15,0 4-1-15,0-9 1 16,0 10 2-16,0-5-1 15,0 4-1-15,0-9 3 16,0 0 0-16,0 0 7 16,0 5 6-16,-5-5-6 15,-1 0-1-15,1 0-3 16,0 0-1-16,-6 0-1 16,0-5 0-16,-5 0-2 15,1 1 1-15,-7-1-2 16,1 0-1-16,-6 5-2 15,-10 0 1-15,5 0 1 16,6 0 0-16,-1 0 0 16,6 0 0-16,-1 0-3 15,1 0 0-15,5 0-7 16,0 0-2-16,0 0-2 0,5 0-1 16,1 0-1-16,-1 0 2 15,1 0-8-15,4 0 0 16,1 0-22-16,0 0-7 15,-1 0-35-15,6 0-15 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6:22.886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8A823C59-5394-4586-A8F4-BF5039A180E7}" emma:medium="tactile" emma:mode="ink">
          <msink:context xmlns:msink="http://schemas.microsoft.com/ink/2010/main" type="writingRegion" rotatedBoundingBox="22958,14388 27158,14420 27152,15141 22952,15109"/>
        </emma:interpretation>
      </emma:emma>
    </inkml:annotationXML>
    <inkml:traceGroup>
      <inkml:annotationXML>
        <emma:emma xmlns:emma="http://www.w3.org/2003/04/emma" version="1.0">
          <emma:interpretation id="{5240676C-CD23-4709-AE57-8D98E1E98336}" emma:medium="tactile" emma:mode="ink">
            <msink:context xmlns:msink="http://schemas.microsoft.com/ink/2010/main" type="paragraph" rotatedBoundingBox="22958,14388 27158,14420 27152,15141 22952,15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F76370-78A4-42EE-B920-F00A8FAA5FAF}" emma:medium="tactile" emma:mode="ink">
              <msink:context xmlns:msink="http://schemas.microsoft.com/ink/2010/main" type="line" rotatedBoundingBox="22958,14388 27158,14420 27153,15141 22952,15109"/>
            </emma:interpretation>
          </emma:emma>
        </inkml:annotationXML>
        <inkml:traceGroup>
          <inkml:annotationXML>
            <emma:emma xmlns:emma="http://www.w3.org/2003/04/emma" version="1.0">
              <emma:interpretation id="{C86D97CF-164B-4C74-A625-6537F2857221}" emma:medium="tactile" emma:mode="ink">
                <msink:context xmlns:msink="http://schemas.microsoft.com/ink/2010/main" type="inkWord" rotatedBoundingBox="22958,14388 24353,14399 24348,15094 22952,150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697 479 96 0,'-11'0'35'0,"11"0"-18"0,0 0 2 0,0 0 16 0,0 0 3 16,0 0 4-16,0 0-6 15,0 0-1-15,5 0-20 16,1 0 2-16,4-5 1 0,1 5-4 16,5-4 2-16,0-1-3 15,10 5 2-15,-4 0-8 16,4 0-2-16,-4 0-3 16,4 5 1-16,-4-1-4 15,4 1 0-15,-5 0 1 0,1-5 0 16,-1 0 0-1,-5 0 2-15,0 0 1 16,0 0 1-16,-5 0-5 0,-1 0-1 16,1 0-15-16,-6-5-6 15,1 0-13-15,-1 1-2 16,0-1-7-16,1-4 1 16,-1-1-14-1,0-4-36-15,1 4 22 16</inkml:trace>
          <inkml:trace contextRef="#ctx0" brushRef="#br0" timeOffset="201.7689">1367 110 132 0,'0'-14'49'15,"0"14"-26"-15,16 0-3 0,-10 0 19 0,-1 0-13 16,-5 0-4-16,0 9-7 16,0 1 0-16,-5 9-8 15,-1-5 7-15,-4 14 3 0,4-4-1 16,-4 14 1-16,-1-10-5 16,0 15-2-16,6-10-4 15,-6 10 1-15,6-6-6 16,0 1-1-16,-1-5 0 0,1 5 2 15,0-9-3 1,-1 4-2-16,1-5-20 0,0-4-10 16,5-1-25-16,0-4-11 15,0-4-21 1</inkml:trace>
          <inkml:trace contextRef="#ctx0" brushRef="#br0" timeOffset="-651.4858">-1 1 120 0,'0'-4'46'0,"6"4"-24"0,-1 0-15 0,-5 0 15 16,0 0-2-16,11 4 3 16,-1 1-7-16,1 0 1 15,-6 4-10-15,1 5 0 0,-1 5 0 16,0 5 3-16,-5 4 1 15,0 1-3-15,0 4 0 16,0 10-5-16,0 4 0 16,0 0-1-16,0-4 1 15,0 4-2-15,0 0-1 16,0-9 1-16,0-5-1 16,0 0 0-16,0-9 2 0,0-5-1 15,0 0 2-15,0-5-2 16,0 0-1-16,0 1 1 15,0-1 1-15,0-5 3 16,0-4 4-16,0 0 0 16,0-10 2-16,0 5-2 15,6-14 2-15,-1 4-6 16,6-13-1-16,-1 4-2 16,1-10-2-16,-1 6 1 15,1-15-1-15,0 5 0 16,-1 4 0-16,1 6-3 15,5-6 2-15,-5 10-1 0,-1 0 0 16,1 5 2-16,5 0 2 16,-5 0-1-16,-1 4 2 15,1 1-4-15,5 4 0 16,-6 0 1-16,1 5 0 16,0 0-3-16,5 10 2 15,-6-5 3-15,1 9 1 16,0 0 3-16,-1 5 1 15,1-5-3-15,0 10-1 16,-1-1 1-16,1 1 0 16,0-5-2-16,-1 5-2 15,-4-1 1-15,-1 1 1 16,0-5-1-16,0 0-1 0,1-5 1 16,-1 0-1-16,0-4 0 15,1-1 2-15,-6 1-3 16,0-1 0-16,0-4-4 15,0 0 1-15,0-1-11 16,0 1-3-16,0 0-11 16,5-5-4-16,0 0-13 15,1 0-6-15,-1 0-34 16,6-5-15 0,-1 5 51-16</inkml:trace>
        </inkml:traceGroup>
        <inkml:traceGroup>
          <inkml:annotationXML>
            <emma:emma xmlns:emma="http://www.w3.org/2003/04/emma" version="1.0">
              <emma:interpretation id="{06026FB9-FC4D-4D85-B91C-4343062B8EBE}" emma:medium="tactile" emma:mode="ink">
                <msink:context xmlns:msink="http://schemas.microsoft.com/ink/2010/main" type="inkWord" rotatedBoundingBox="26700,14454 27158,14458 27153,15141 26694,15137"/>
              </emma:interpretation>
              <emma:one-of disjunction-type="recognition" id="oneOf1">
                <emma:interpretation id="interp1" emma:lang="" emma:confidence="1">
                  <emma:literal>n</emma:literal>
                </emma:interpretation>
                <emma:interpretation id="interp2" emma:lang="" emma:confidence="0">
                  <emma:literal>h</emma:literal>
                </emma:interpretation>
                <emma:interpretation id="interp3" emma:lang="" emma:confidence="0">
                  <emma:literal>u</emma:literal>
                </emma:interpretation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4392.4036">3741 68 108 0,'0'-5'44'0,"0"5"-24"0,0 5-10 0,0-5 14 0,0 4 2 16,0 1 4-16,0 9-7 16,0 0-2-16,0 10-12 15,0-5 3-15,0 19 4 0,0-5-4 16,0 10-2-16,0-6-3 15,0 6 0-15,0-5 0 16,0 4 1-16,0-8-4 16,0 3-3-16,0-8 0 15,0-1 1-15,0-4-1 16,0 0-1-16,0-6 1 16,0 1-1-16,0-4 2 15,0-1 3-15,0 0-2 16,0-5 0-16,0 1 1 0,0-10 2 15,0 0-1-15,11-5 0 16,0 0-3-16,-1-14 1 16,1 5-2-16,0-9 2 15,-1 4-2-15,1-19-1 16,-1 9-2-16,6-8-1 16,-5 3 2-16,5 1 2 15,0 0 0-15,5 0-1 16,1 5-2-16,4-1 1 15,-5 6-1-15,6-1 0 16,-6 5 0-16,6 10 0 16,-6-1 0-16,-5 10 0 15,0 0 0-15,-5 19-2 0,0-5 3 16,-1 15 2-16,-5-6 0 16,1 10 2-16,-1-4-4 15,0 4 0-15,-5 0 1 16,0-5 0-16,0-4 0 15,0 0 2-15,0-1-1 16,0 1 2-16,0-5-2 16,6 0-1-16,-6-5-2 15,5 0 1-15,-5 1-8 16,5-6-4-16,1 10-4 16,-1-5-3-16,0-4-17 15,1-1-9-15,-6 5-8 16,0 0-40-16,0-4 16 15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6:29.380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54C89FB0-6F90-418A-92A0-7930E8404242}" emma:medium="tactile" emma:mode="ink">
          <msink:context xmlns:msink="http://schemas.microsoft.com/ink/2010/main" type="writingRegion" rotatedBoundingBox="16241,14630 17018,14630 17018,15226 16241,15226"/>
        </emma:interpretation>
      </emma:emma>
    </inkml:annotationXML>
    <inkml:traceGroup>
      <inkml:annotationXML>
        <emma:emma xmlns:emma="http://www.w3.org/2003/04/emma" version="1.0">
          <emma:interpretation id="{D4ED6BCE-71A7-4723-AAA5-7E094495E1E5}" emma:medium="tactile" emma:mode="ink">
            <msink:context xmlns:msink="http://schemas.microsoft.com/ink/2010/main" type="paragraph" rotatedBoundingBox="16241,14630 17018,14630 17018,15226 16241,15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A8C3E6-441C-43EE-AC73-D23DD794BD19}" emma:medium="tactile" emma:mode="ink">
              <msink:context xmlns:msink="http://schemas.microsoft.com/ink/2010/main" type="line" rotatedBoundingBox="16241,14630 17018,14630 17018,15226 16241,15226"/>
            </emma:interpretation>
          </emma:emma>
        </inkml:annotationXML>
        <inkml:traceGroup>
          <inkml:annotationXML>
            <emma:emma xmlns:emma="http://www.w3.org/2003/04/emma" version="1.0">
              <emma:interpretation id="{2BE42304-5C00-40CC-910C-E38063F33E16}" emma:medium="tactile" emma:mode="ink">
                <msink:context xmlns:msink="http://schemas.microsoft.com/ink/2010/main" type="inkWord" rotatedBoundingBox="16241,14630 17018,14630 17018,15226 16241,15226"/>
              </emma:interpretation>
              <emma:one-of disjunction-type="recognition" id="oneOf0">
                <emma:interpretation id="interp0" emma:lang="" emma:confidence="1">
                  <emma:literal>2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a</emma:literal>
                </emma:interpretation>
              </emma:one-of>
            </emma:emma>
          </inkml:annotationXML>
          <inkml:trace contextRef="#ctx0" brushRef="#br0">15 34 72 0,'-11'0'27'0,"11"0"-14"0,-5 0 0 16,5 0 14-16,0 0-6 15,0 0 0-15,0 0-3 16,0 0-2-16,0 0-6 0,0 0-2 15,0 0-4-15,0 0-3 0,0 0 0 16,0 0 5-16,0 0 4 16,0 0-3-16,5-5 1 15,1 5-1-15,4-4 3 16,1-1 1-16,10 0 1 16,1 0-4-16,9 1 0 15,-4-1-7-15,5 5-3 16,-5 0 1-16,5 5 2 15,-6-1 2-15,6 6 1 16,-5-1 0-16,-6 6 2 16,-5-1 1-16,-5 5 3 15,-1 0-5-15,1 4-1 16,-6-4 0-16,1 5 0 16,-1-1 0-16,-10 6 0 15,-1-6-2-15,-4 6-2 0,-1-5 3 16,-10 9 2-16,5-5 2 15,-6-4 3-15,1-1-5 16,-6 1-1-16,6-5-2 16,-5 0 1-16,4-5-2 15,1 5-1-15,0-5 1 16,5 0-1-16,0 1 0 16,0-6 2-16,5 0-1 15,1 1-1-15,-1-1-2 16,0-4 1-16,6 0 1 15,0 0 2-15,-1-1-1 16,1-4-1-16,5 0-2 0,0 0 1 16,0 0 1-16,5 0 2 15,1 0 1-15,4 0 1 16,1 0-5-16,10 0 1 16,0 0 2-16,11 0 3 15,-5 0 2-15,16 0 1 16,-11 0-4-16,15 0-3 15,-4 0-3-15,5 0 1 16,-6 0 1-16,1 0 2 16,-6 0-3-16,6 5 0 15,-6-5 1-15,0 0 0 16,-5 0-7-16,0 0 0 16,6 0-35-16,-6 0-12 15,-6 0-60-15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5:49.640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3C9BB564-AF5E-43A2-8B50-09BB57A0280E}" emma:medium="tactile" emma:mode="ink">
          <msink:context xmlns:msink="http://schemas.microsoft.com/ink/2010/main" type="writingRegion" rotatedBoundingBox="8667,15043 8943,15043 8943,15445 8667,15445"/>
        </emma:interpretation>
      </emma:emma>
    </inkml:annotationXML>
    <inkml:traceGroup>
      <inkml:annotationXML>
        <emma:emma xmlns:emma="http://www.w3.org/2003/04/emma" version="1.0">
          <emma:interpretation id="{0ACFF480-2620-4AB4-B58A-991035FCD820}" emma:medium="tactile" emma:mode="ink">
            <msink:context xmlns:msink="http://schemas.microsoft.com/ink/2010/main" type="paragraph" rotatedBoundingBox="8667,15043 8943,15043 8943,15445 8667,15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745C5C-5B99-4895-A2FF-C350B7F5743C}" emma:medium="tactile" emma:mode="ink">
              <msink:context xmlns:msink="http://schemas.microsoft.com/ink/2010/main" type="line" rotatedBoundingBox="8667,15043 8943,15043 8943,15445 8667,15445"/>
            </emma:interpretation>
          </emma:emma>
        </inkml:annotationXML>
        <inkml:traceGroup>
          <inkml:annotationXML>
            <emma:emma xmlns:emma="http://www.w3.org/2003/04/emma" version="1.0">
              <emma:interpretation id="{30637C57-36E3-4889-9874-8431E67C3E34}" emma:medium="tactile" emma:mode="ink">
                <msink:context xmlns:msink="http://schemas.microsoft.com/ink/2010/main" type="inkWord" rotatedBoundingBox="8667,15043 8943,15043 8943,15445 8667,15445"/>
              </emma:interpretation>
              <emma:one-of disjunction-type="recognition" id="oneOf0">
                <emma:interpretation id="interp0" emma:lang="" emma:confidence="0">
                  <emma:literal>U</emma:literal>
                </emma:interpretation>
                <emma:interpretation id="interp1" emma:lang="" emma:confidence="0">
                  <emma:literal>u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j</emma:literal>
                </emma:interpretation>
              </emma:one-of>
            </emma:emma>
          </inkml:annotationXML>
          <inkml:trace contextRef="#ctx0" brushRef="#br0">8746 15090 72 0,'11'-19'30'0,"0"19"-16"0,-6-10-6 16,0 10 13-16,1-4 1 16,-6 4 4-16,5-5 3 15,-5 0 2-15,0 5-10 16,5-4-3-16,-5 4-10 15,0 0 1-15,0 0 2 0,0 0-6 16,-5 4-3-16,-6 1 1 16,1 4 2-16,-1 6 0 15,0-1 0-15,1 0-1 16,-1 0 0-16,1 5 0 0,-1 0 0 16,0 5-2-16,1-1 1 15,4 6-4-15,1 0 0 16,0 4 3-16,5-4 1 15,5-1-4-15,-5-4 1 16,11-1 2-16,-1-4 3 16,6-4 4-16,6-6 2 15,4-4-1-15,1-5 1 16,-2-10 0-16,2-4 3 16,-6-5 2-16,1 0 2 15,-6-4-4-15,0-6 2 0,-1 6-5 16,-4-1-1-16,-6 0-6 15,-5 4-1-15,-5 1-3 16,-6 5-3-16,6-5 2 16,-5 5 0-16,-1 5 1 15,-5-1-7 1,0 1-5-16,5 4-18 16,6 0-6-16,10 5-63 15,11 0-18 1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45:58.289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D83F10B5-0E22-4AEC-BA9E-3A522105E8D2}" emma:medium="tactile" emma:mode="ink">
          <msink:context xmlns:msink="http://schemas.microsoft.com/ink/2010/main" type="writingRegion" rotatedBoundingBox="7310,15438 27479,15356 27485,16904 7317,16985"/>
        </emma:interpretation>
      </emma:emma>
    </inkml:annotationXML>
    <inkml:traceGroup>
      <inkml:annotationXML>
        <emma:emma xmlns:emma="http://www.w3.org/2003/04/emma" version="1.0">
          <emma:interpretation id="{F5F9B286-80E9-4A98-AC3D-B75BF3AFB244}" emma:medium="tactile" emma:mode="ink">
            <msink:context xmlns:msink="http://schemas.microsoft.com/ink/2010/main" type="paragraph" rotatedBoundingBox="7310,15438 27479,15356 27485,16904 7317,169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AC96DA-705E-4B78-96F3-F23BC9083D17}" emma:medium="tactile" emma:mode="ink">
              <msink:context xmlns:msink="http://schemas.microsoft.com/ink/2010/main" type="line" rotatedBoundingBox="7310,15438 27479,15356 27485,16904 7317,16985"/>
            </emma:interpretation>
          </emma:emma>
        </inkml:annotationXML>
        <inkml:traceGroup>
          <inkml:annotationXML>
            <emma:emma xmlns:emma="http://www.w3.org/2003/04/emma" version="1.0">
              <emma:interpretation id="{86D1A6B2-C4B6-4481-AA4C-906113278ABF}" emma:medium="tactile" emma:mode="ink">
                <msink:context xmlns:msink="http://schemas.microsoft.com/ink/2010/main" type="inkWord" rotatedBoundingBox="7313,16203 9193,16195 9195,16671 7315,1667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13425 16631 140 0,'0'0'52'0,"0"0"-28"0,6-4-11 16,-6 4 17-16,5 0 0 15,6 0 2-15,-1 0-2 16,6-5-1-16,0 0-16 16,5 0-3-16,6 1 0 0,0 4-2 15,-1-5 1-15,6 0-3 16,11 0 1-16,-6 5-2 16,0 0 0-16,6 0 1 15,-1 5 1-15,1-5-1 16,0 0-1-16,-1 0-3 15,-5 0-2-15,1 5-2 16,-1-5 1-16,0 5 1 0,-10-5 0 16,-1 0 0-16,-4 4 2 15,-1 1-1-15,-5-5-1 16,-5 5-10-16,-1-5-6 16,-4 0-10-16,-6 0-1 15,10 5-15-15,-4-5-3 16,-1 0-33-1,6-5-33-15,5 0 39 16</inkml:trace>
          <inkml:trace contextRef="#ctx0" brushRef="#br0" timeOffset="-462.1033">13984 15922 104 0,'5'-24'41'0,"1"19"-22"0,-1 0-22 16,0-4 54-1,1 0-20-15,-1-1-3 16,0 5-5-16,1 1-14 15,-6-1 6-15,0 14 2 0,-6 1-5 16,-4 4-2-16,-1 0-3 16,-5 0 0-16,-5 5 2 15,0 0 5-15,-1 0 1 16,1 0 0-16,-11 0-5 16,5 0-2-16,-5 0-2 15,-5 0-1-15,0 0-1 16,0 4 0-16,5 1-2 0,5 0 1 15,1-1-2-15,4 1 2 16,1 0 2-16,5-1 2 16,5-4-1-16,6-5 1 15,0 1 2-15,5-6 5 16,0-9-6-16,5 5-2 16,-5-5-3-16,11 5 0 15,-1-1-2-15,6 1-1 16,0 4 1-16,0 1-1 15,11 4 0-15,5-4 0 16,0-1 2-16,0-4 1 16,0 0-4-16,0-5 1 0,-1 4 0 15,1-4 0-15,-5 0 0 16,0 0 2-16,-6 5-3 16,0-14 0-16,-5 13-6 15,-5-13 0-15,-1 4-15 16,-4 0-3-16,-1 1-11 15,-5-1-5-15,0 0-18 16,0 0-7-16,0 5-20 16</inkml:trace>
        </inkml:traceGroup>
        <inkml:traceGroup>
          <inkml:annotationXML>
            <emma:emma xmlns:emma="http://www.w3.org/2003/04/emma" version="1.0">
              <emma:interpretation id="{E3E6052E-D902-4259-93BB-86AABB73F0F7}" emma:medium="tactile" emma:mode="ink">
                <msink:context xmlns:msink="http://schemas.microsoft.com/ink/2010/main" type="inkWord" rotatedBoundingBox="9749,15718 12245,15708 12249,16722 9753,167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9655.4556">8816 16243 96 0,'-6'0'35'0,"28"-4"-18"0,-12 4-9 0,-10 0 11 16,0 0-3-16,0 0 3 16,6 9 3-16,-1-4 14 15,-10 9-4-15,-1 0-16 16,1 5-1-16,-6 5-1 0,1-1-3 16,-1 1-1-16,-5 4-4 15,0 1-1-15,0 4 5 16,-5-5 4-16,0 1-5 15,-1-1-1-15,1-4 0 16,0-1 0-16,-1-4-4 16,-4 0-3-16,4-5 0 15,-4-4 1-15,5-1 1 16,-1-4 3-16,1 0-1 16,0-10 0-16,-6 0-3 15,6 1 1-15,0-1-2 16,-1-5 2-16,6 1-2 15,6 0 2-15,-1-6 0 16,0 1 1-16,6 0-5 16,0-5 1-16,5-5 0 15,0 1 2-15,5-1-1 0,0-4 2 16,6-10-4-16,0 9-2 16,-1 6 2-16,1-1 2 15,0 5 0-15,-1 5-1 16,-4 5 1-16,-1-1 1 15,0 5-3-15,6 1 0 16,-1 4-1-16,1 9 0 16,0 1 0-16,5-1 0 15,0 5 4-15,0 0 1 16,0 1-1-16,0 4-2 0,5-1-2 16,0 1 1-16,0 0 1 15,1 10 0-15,4-6 0 16,-4 1 0-16,4 4 0 15,1-4 2-15,5-5 3 16,-6-5 2-16,6 5-3 16,-5-5-3-16,0 0 4 15,-1-4 4-15,-4-10 1 16,-1 0 2-16,0-5-4 16,6 0-3-16,-6 1-2 15,0-1-3-15,1 0 1 16,-1-4-1-16,0-1 0 15,-5 1 2-15,0 4-1 16,0-4-1-16,-5-1 3 16,-1-4 0-16,-4-5 3 0,-1 0 1 15,0-4-3-15,1-11-1 16,-1-8-1-16,0 4-2 16,1 5 1-16,-6 4-1 15,0 1 0-15,0 4 2 16,-6 1-1-16,1 4-1 15,-6 5 1-15,-5 4-1 16,0 1-3-16,-5 4 2 16,0 5 1-16,-6 0 2 15,1 5-3-15,-1 4 0 16,6 1-1-16,-6 4 0 0,0 10 2 16,-4 9 0-16,4 0-3 15,0 0 0-15,6 5 4 16,0-5 1-16,-1 0-3 15,6-9 1-15,6-5 0 16,-1-1 0-16,6 1 0 16,-1-4 2-16,6-6-3 15,-5 5 0-15,5-4-1 16,0 4 0-16,0-5-9 16,0 1-5-16,0-1-14 15,0 1-4-15,0-10-13 16,0 0-3-16,0 0-28 15,0 0-52 1,16-10 29-16</inkml:trace>
          <inkml:trace contextRef="#ctx0" brushRef="#br0" timeOffset="-11349.9041">7320 16466 60 0,'-5'-5'24'0,"5"5"-12"0,0-5 1 15,0 5 11-15,0 0-4 0,0 0 1 16,0 0-6-16,0 0-1 15,0 5 5-15,0 0 2 16,0-1 5-16,0 1 1 16,0-5-14-16,0 0 5 0,0 0 3 15,0 0-5-15,10 0 1 16,1 0-4-16,5 0 0 16,0 0-7-16,5 0-2 15,6 5 2-15,-1 0 1 16,1 4 1-16,5 1 0 15,-5-6 0-15,5 1 2 16,10 0-3-16,-5-5 1 16,1-5-5-16,-1 0 0 15,0 1-1-15,-5-1 1 0,0-5-2 16,-5 6 2-16,-6-1-2 16,-5 0 2-16,0 5-2 15,-6-5 2-15,-4 5-4 16,-1-4 0-16,-5 4-8 15,5-5-2-15,-5 0-12 16,0-4-5-16,6-1-14 16,-1 1-4-16,0-1-24 15</inkml:trace>
          <inkml:trace contextRef="#ctx0" brushRef="#br0" timeOffset="-7298.6587">10248 16116 84 0,'10'-24'33'0,"-10"14"-18"0,0-4-5 16,5 10 12-16,-5-1 3 16,6 0 4-16,-6 0-4 15,0 1-1-15,0 4-13 16,-6 0-4-16,-4 4-5 15,-1 6 7-15,-5-1 6 0,0 5 2 16,-5 1 1-16,0 4 2 16,-1 0 2-16,1-1-8 15,0 1-3-15,0-4-2 16,-1 3-1-16,1-3 0 0,0-1 0 16,-1 5-7-16,1 0-2 15,0 9 0-15,5-4 2 16,0-1-2-16,0 1 0 15,0 0-1-15,0-1 0 16,-5-4 2-16,5 5 0 16,0-5 2-16,0-5 3 15,5 0 2-15,0-4 3 16,6-1-5-16,-6 1-1 16,6-6-2-16,0 1 1 15,0-5-4-15,5 5-2 16,0-5 2-16,0 5 0 15,0-1 3-15,0-4 1 0,0 0-4 16,0 5-1-16,0-5 3 16,0 0 1-16,0 0 0 15,0 0 1-15,0 0 2 16,5 0 2-16,5 0-3 16,1 0-3-16,5 0 2 15,5 5 2-15,1 0-2 16,10-1-2-16,-6 1-3 15,1 0 1-15,-1 4-1 16,1 1 0-16,5 4 4 16,5 0 1-16,-5-5 1 15,5 6 0-15,-5-6 0 16,0 1 0-16,-5-6-2 0,0 1-2 16,-6 0 1-16,0 0 1 15,-5-5-1-15,0 4-1 16,-5-4 1-16,-1 0-1 15,-4 5 0-15,-6-5 0 16,0 0 0-16,0 0 0 16,0 0-11-16,0 0-3 15,0 0-13-15,0 0-5 16,5-5-21-16,0 1-6 16,-5-6-48-1</inkml:trace>
          <inkml:trace contextRef="#ctx0" brushRef="#br0" timeOffset="-6458.2303">10689 16220 160 0,'-5'-29'63'0,"10"15"-34"0,1-5-16 0,-1 10 19 16,6-1-16-16,-1 1-6 16,1-1-6-16,0 6-1 15,-6-1-2-15,-5 5 6 0,5 9 5 16,1 6-2-16,-6 8 2 16,0 15-5-16,-6 9-2 15,1 5 4-15,-6 0 4 16,1 5-7-16,-1-5-1 15,0 0-3-15,6-9 1 16,0-1 0-16,-1-8 3 0,1-11 1 16,0-4 1-16,5-5 2 15,0-14 1-15,0 0 1 16,5-4 0-16,0-11-2 16,6-8 1-16,0-15-2 15,-1-19 2-15,6-14-6 16,6-14-1-16,-1 0 0 15,5 9 0-15,6-9-5 16,6 9 1-16,4 10-2 16,-5 5 0-16,1 4 2 15,-1 9 0-15,-5 11-3 16,0 3 2-16,-6 11 1 16,1 4 0-16,-6 9-3 15,1 10 0-15,-1 10-1 0,-5 9 3 16,0 14 0-16,0 5 1 15,-5 9 0-15,-1 10 2 16,-5 9-1-16,1 19-1 16,-1 5-2-16,0-5 1 15,-5-4 3-15,0-1 3 16,0-4-2-16,0-19-2 16,6-10 0-16,4-4-1 15,1-10-7-15,-6-10 0 16,1-4-10-16,-1-5-4 15,0-4-14-15,-15-15-44 16,-6-4 5-16,0-5-25 16,-6-1-11-1,-4 6 56-15</inkml:trace>
          <inkml:trace contextRef="#ctx0" brushRef="#br0" timeOffset="-6111.5523">10870 16333 116 0,'-5'0'46'0,"5"0"-24"0,0 0-2 15,0 0 19-15,0 0-4 0,0 0 17 16,16 0-11-1,0 0-22-15,5-5 2 0,0-4 0 16,1 0-3-16,-1-1 0 16,6 1-10-16,-6 4-5 15,0 0-2-15,1 0-1 16,-1 1-3-16,-5-1 2 16,0 0-15-16,0 5-6 15,0 0-7-15,0 0-2 16,-6 0-14-16,6 0-6 15,6 0-26 1,-1 0-24-16,16-4 40 16</inkml:trace>
        </inkml:traceGroup>
        <inkml:traceGroup>
          <inkml:annotationXML>
            <emma:emma xmlns:emma="http://www.w3.org/2003/04/emma" version="1.0">
              <emma:interpretation id="{1482CAC0-0009-465F-8220-9118A4CC85B1}" emma:medium="tactile" emma:mode="ink">
                <msink:context xmlns:msink="http://schemas.microsoft.com/ink/2010/main" type="inkWord" rotatedBoundingBox="13421,15720 17395,15703 17400,16944 13426,1696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4975.8238">11935 15851 132 0,'-5'-10'52'0,"10"1"-28"0,0 4-19 15,0 5 11-15,1-5-5 16,-1 5-1-16,-5-4 0 0,5-1 1 15,-5 5-5-15,0-5 5 0,0 5 4 16,0-5 4-16,-5 1 1 16,0-1-5-16,-6 0-1 15,1 5-4-15,-1 0-1 16,0 0-5-16,-5 0-1 16,0 0-1-16,6 0 1 15,-12 5-4-15,1-5 0 16,0 5 3-16,-1-5 3 15,7 4-7-15,-1 1 0 16,0 0 2-16,5 0 4 16,0-5-1-16,6 4 0 15,0 1-1-15,-1 0 1 0,6 9 4 16,0 0-1 0,0 5 4-1,0 0-2-15,0 0-6 16,0 5-1-16,0 4-1 15,0 5 2-15,-5 5-1 16,0 4 2-16,-1 1 0 16,1 4 3-16,0 10 1 15,5-5 1-15,0-5-2 16,0-4-1-16,0 0-3 16,0-1 1-16,0-9-2 15,0 0-1-15,0 1 3 16,0-6 0-16,0-4 1 15,0-5 0-15,0-5 0 0,0-5 2 16,0 1-3-16,0-1 0 16,0-4-1-16,0 0 1 15,0 4-2-15,0-9-1 16,0 0 1-16,0 10-1 16,0-10 0-16,0 0 2 15,0 0-1-15,10 9-1 16,1-9 5-16,5 0 4 15,5 0-1-15,1-5 1 16,-1 5-5-16,0-4-1 16,0-1 1-16,1 0 0 15,-1 0-2-15,0 5-2 0,1 0 1 16,-1 0-1-16,5 0 0 16,1 5 0-16,-6 0 0 15,6 0 2-15,-6-1-1 16,-5 1-1-16,0-5-2 15,-5 5 1-15,0-1 1 16,-11-4 2-16,0 0-3 16,-6 0-15-1,1 0-3-15,0-4-8 16,-1 4 0-16,1-10-8 16,0 6-3-16,5-6-12 15,0 1-4-15,0-1-24 16,0 1-34-1,0-1 35-15</inkml:trace>
          <inkml:trace contextRef="#ctx0" brushRef="#br0" timeOffset="-4638.7258">12180 16135 72 0,'0'-24'30'0,"5"14"-16"0,0-4 5 0,1 9 18 0,-1-4 2 16,0 0 4-16,1-1-2 15,-1 5-1-15,0 1-6 16,1-1-1-16,-1 0-19 15,-5 0 7-15,5 1 3 0,-5 4-6 16,0 0-3-16,0 0-4 16,0 0-2-16,0 9-1 15,0 1 0-15,0 9 0 16,0 4 0-16,0 1-2 16,0 4 1-16,0 1-4 15,0 18 0-15,0-4-3 16,-5-1-3-16,5-4 4 15,0 0 3-15,0-5-1 16,0 0 0-16,0 0-1 0,0-4-2 16,0-6-4-16,0-4-2 15,0-5-2-15,0-4 2 16,0-10-14-16,0 0-6 16,0 0-16-16,0-5-4 15,5-9-15-15,1 0-6 16,-1-5-30-1</inkml:trace>
          <inkml:trace contextRef="#ctx0" brushRef="#br0" timeOffset="2101.4282">14894 16092 116 0,'-21'-14'44'0,"16"9"-24"0,-1 0-8 0,6 5 16 0,0 0-14 16,0-4-5-16,0-1 1 15,0 0 1-15,0 0-6 16,0 1 6-16,0-1 4 0,0 5 2 15,0 0-1-15,0 0-4 16,0 5-2-16,-5 4-2 16,0 10 0-16,-1 9 2 15,1 10 4-15,0 19-4 16,-6 9 2-16,0 0-7 16,1 1-3-16,-1 8-1 15,1-8 1-15,4-11-1 16,1-4 2-16,0-9 0 15,-1-5 3-15,1-10 1 16,0-4 3-16,-1-10-1 16,1-9 2-16,5-10-2 0,0-4 2 15,5-20-4-15,1-9 1 16,4-14-7-16,1-19-1 16,5-14 0-16,5-14 0 15,0 4 0-15,6-9 0 16,0 10 0-16,5 8 0 15,5 11-5-15,0 8 1 16,-5 15 2-16,0 5 1 16,-5 14-2-16,-1 9 2 15,1 10-1-15,-1 9 0 16,-4 20 2-16,-1 8 0 16,0 20 0-16,-5 14 0 15,0-15-3-15,6 67 2 0,-12 9 1 16,6-4 2-16,-5-1-1 15,-1-13 2-15,1-1-2 16,0-14-1-16,-6-9 1 16,11-14-1-16,-5-15 2 15,-1-5 1-15,1-8-8 16,-6-11-2-16,1-4-16 16,-1-5-5-16,-10-9-39 15,-1-5-14-15,-15-5-20 16</inkml:trace>
          <inkml:trace contextRef="#ctx0" brushRef="#br0" timeOffset="2431.0128">15001 16509 124 0,'-11'0'49'0,"-5"0"-26"0,6-4-9 0,10 4 17 16,0 0-13-16,10-5-2 15,1 0-1-15,-1-4 0 16,1-1-8-16,5 1 5 0,0-1 3 0,0-4-3 16,0 9 1-16,0 1-6 15,5 4-2-15,1 0-5 16,4 4 0-16,1-4 0 15,-1 5 0-15,-4 0 0 16,20 4-18 0,-10-9-5-16,0 0-22 15,0-9-9-15,-5-1-24 16</inkml:trace>
          <inkml:trace contextRef="#ctx0" brushRef="#br0" timeOffset="3421.2059">16241 15776 124 0,'5'-10'46'0,"-5"15"-24"0,0-10 1 0,0 5 18 16,0 0-4-16,0 0 1 0,0 0-9 16,-10 0-3-16,-1 5-14 15,-5 0 3-15,0 0 5 0,0-1-5 16,-5 6 0-16,0-1-7 15,-1-4-3-15,1 5 0 16,0-1-1-16,-1 0-2 16,1 1 1-16,0-1-2 15,-1 1 2-15,-4-1-2 16,5-4-1-16,-1 4 1 16,6 1-4-1,-5-1 2-15,5 1-1 16,0-1 0-16,0 6 2 15,5-6 2-15,1 5-1 16,-1-4 2-16,6 4 0 16,0 0 3-16,-1 0-3 15,1 0 0-15,0 5-1 16,5 5-2-16,0 4-2 16,0 1 1-16,0-1 1 0,0 10 2 15,0 9-1-15,-6-4-1 16,6-1 1-16,-5 1 1 15,5-10 3-15,0 0 2 16,0 0-6-16,0-4 0 16,0-10 1-16,0 0 3 15,5-5-4-15,-5 5-1 16,6-5 2-16,-1 10 3 16,0-5-2-1,6-1 0-15,0 1 1 16,4-4 0-16,7-6 0 0,-1 1 0 15,0-1 2-15,1 0 1 16,-1-4 1-16,0 0-7 16,1-5 0-16,-1 0 1 15,0 0 1-15,-5 0-1 16,0-5-2-16,0 0 1 16,0 1 1-16,-5-1-1 15,-1 5-1-15,6-5-2 16,-5 5-1-16,5-9-3 15,-5 9-1-15,-1 0-14 16,6 0-6-16,0 0-11 16,-5-10-3-16,-1 6-14 15,1-1-5-15,0 0-38 16,5-4-28-16,0-6 58 16</inkml:trace>
          <inkml:trace contextRef="#ctx0" brushRef="#br0" timeOffset="4036.6831">16300 16169 132 0,'-6'0'49'0,"6"0"-26"0,6-5-9 15,-6 5 15-15,5-5-3 16,0-4 2-16,1-1-5 16,4 1-2-16,1-5-11 15,5-1 0-15,5 1 1 0,6 0-2 16,-1 0 0-16,6 0-1 15,-5 4 0-15,5 1-7 16,-6 4-2-16,6 0 2 16,0 0 1-16,-5 5 2 15,-6 0 0-15,-5 5 0 16,-5 0 2-16,-1 4 1 0,-10 6 3 16,-5-1-1-16,-6 9 2 15,-5 1 0-15,-5 5 1 16,0-1-4-16,-6 10-3 15,-5 9-5-15,0-4 0 16,0-1 2-16,1 1 1 16,-1-5-1-16,5-5 1 15,6 0 0-15,5-9 1 16,0-6 2-16,5-3 1 16,0-1-3-16,6-5-1 15,5 1 1-15,0-1 0 16,5-4 0-16,6 0 0 0,5-1-2 15,0-4-2-15,5 0 1 16,1 0-1-16,4 0 0 16,1 0 0-16,-1 0 2 15,6 0 1-15,0 0-1 16,0 0-2-16,0 0-2 16,-10 0-1-16,-1-4 4 15,-5 4 1-15,0 0-5 16,-6 0 0-16,1 0-17 15,-6-5-4-15,1 0-15 16,-1 1-3-16,0-1-12 16,1-5-4-16,-1-4-46 15</inkml:trace>
          <inkml:trace contextRef="#ctx0" brushRef="#br0" timeOffset="5001.2679">16768 15833 132 0,'-5'0'49'0,"10"0"-26"0,0-5-18 0,-5 5 13 0,0 0 5 16,6-5 3-16,4 5-2 16,1-4-3-16,0-1-11 15,-1 0 0-15,6 0 3 0,0 1-3 16,0-1 2-16,0 0-1 16,11 0 1-16,-6 1-4 15,6-1 0-15,-1 0-3 16,1 0 2-16,-1 5-4 15,6 0 0-15,0-4-1 16,0-1 1-16,0 0 0 16,5 1 3-16,-5-1-3 15,0 0 0-15,-5 0 1 16,0 1 0-16,-1-1 0 16,-5 5 2-16,-10 0-3 0,0 5-2 15,-11-5 6-15,5 9 3 16,-5 5-5-16,0 0-1 15,-5 1-2-15,-1 23 1 16,1-5 0 0,0 4-1-16,-1 6-2 15,6 4 1-15,0 5 1 16,0 0-1-16,0 15-1 16,0-1 1-16,0-5 1 15,0-4 1-15,0-5 1 16,0-4-2-16,0 4 1 15,0-10-2-15,0 1 2 16,0-10-2-16,0-5 2 0,0 1 0 16,0-6 1-16,0-4-2 15,0-5-2-15,0 1 3 16,0-6 0-16,0 1 5 16,-5-6 5-16,0 1-5 15,-1 0 0-15,-4 0-2 16,-1-1 1-16,-5 1-2 15,0 0 2-15,0-1-2 16,-5 1 0-16,0 0-6 16,-1 0 1-16,1-1-2 15,-6 1-2-15,-4 0 7 16,4 0 3-16,-10-5-6 16,-1 4 1-16,6 1-1 15,1 0 2-15,4-1-1 16,0 1-1-16,6 0-2 0,-6 0 1 15,11-5-8-15,6 0-2 16,-1 0-7-16,0 0-4 16,6 0-8-16,0 0-2 15,5 0-15-15,0 0-6 16,5 0-31 0,6-5-55-16,5 0 34 15</inkml:trace>
        </inkml:traceGroup>
        <inkml:traceGroup>
          <inkml:annotationXML>
            <emma:emma xmlns:emma="http://www.w3.org/2003/04/emma" version="1.0">
              <emma:interpretation id="{DD8626DB-5538-48C5-B396-4C002C02858E}" emma:medium="tactile" emma:mode="ink">
                <msink:context xmlns:msink="http://schemas.microsoft.com/ink/2010/main" type="inkWord" rotatedBoundingBox="18054,15816 18701,15813 18705,16623 18057,1662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763.979">18610 15814 160 0,'-6'0'60'0,"12"0"-32"0,-6 5-33 0,-11 4 82 16,0 0-22-16,1 6-14 15,-6-6-12-15,0 10-19 16,-6 0 2-16,1 0 2 0,0 0-1 16,-6 0 2-16,-10 4-2 15,0 1 2-15,-1 0-6 16,-9-1-1-16,9 1 2 15,1 0 4-15,0-1-8 16,5-4-3-16,5 0 0 16,6-5 0-16,5 1-4 15,0-1 1-15,5 0-2 16,6-5 0-16,5 1 2 16,5-1 2-16,6-4-1 15,0 0 2-15,5 0-4 16,0-1 0-16,5 1 1 0,6 0 0 15,4-1 0-15,7 1 2 16,4 5-3-16,6-1 0 16,0 1 1-16,0-6 2 15,5 1-1-15,-10 0-1 16,-6 9-2-16,-5 0-1 16,-5-4-9-16,-6-1-3 15,-5 1-8-15,0-6-2 16,-5 1-18-16,-1 0-8 15,-10-5-16-15,0 0-9 16</inkml:trace>
          <inkml:trace contextRef="#ctx0" brushRef="#br0" timeOffset="6197.6492">18072 16599 132 0,'-11'-5'52'0,"11"5"-28"0,6 5-11 16,-6-5 17-16,0 0 0 15,0 0 2-15,10 0-9 16,-4 0-1-16,-1 0-13 15,0 0 1-15,1 5 3 0,-1-5-1 0,6 0 3 16,-1 0-4-16,1 0 1 16,5 0-1-16,0 0 1 15,5 5-2-15,11-5-1 16,0 0-5-16,5 0-1 16,1 0-3-16,-1 4-1 15,-5-4 1-15,0 5 0 16,0 0 0-16,0-5 2 15,5 0-1-15,-5 0 2 16,-6 0-2-16,1 0-1 16,-6 0-13-16,-5 0-4 0,0 0-24 15,-5 0-9-15,-1 0-18 16,-4 0-8-16,4 0-7 16</inkml:trace>
        </inkml:traceGroup>
        <inkml:traceGroup>
          <inkml:annotationXML>
            <emma:emma xmlns:emma="http://www.w3.org/2003/04/emma" version="1.0">
              <emma:interpretation id="{C07705AC-DE59-4C46-A1BA-56495D723884}" emma:medium="tactile" emma:mode="ink">
                <msink:context xmlns:msink="http://schemas.microsoft.com/ink/2010/main" type="inkWord" rotatedBoundingBox="19351,15389 22275,15377 22281,16844 19357,1685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751.9689">19360 16206 304 0,'-5'0'115'0,"10"0"-62"0,0 0-60 16,-5 0 19-16,0 0-13 16,0 0 1-16,0 0 0 15,0 0 2-15,0 0-1 16,0 0-3-16,0 0 1 0,0 0-17 16,0 0-5-16,0 0-20 15,0 0-5-15,0 0-26 16,6 5-43-1,10-5 30-15</inkml:trace>
          <inkml:trace contextRef="#ctx0" brushRef="#br0" timeOffset="6948.8479">19701 16192 212 0,'0'0'82'0,"0"0"-44"0,5 5-27 0,-5-5 23 15,16 0-11-15,-5 0-1 16,-1 0-9-16,1-5-3 16,0 1-5-16,5-1-4 0,-6 0 2 0,1 0-2 15,0 1-1-15,-1-1-13 16,-4 0-6-16,-1-4-23 16,0 4-9-16,6-4-35 15</inkml:trace>
          <inkml:trace contextRef="#ctx0" brushRef="#br0" timeOffset="7205.8352">20041 16173 268 0,'0'-4'101'0,"6"-1"-54"0,4 0-33 15,-4 5 28-15,4 0-16 16,1-5-3-16,0 1-9 15,-1-1-4-15,1 5-5 16,-6-5-6-16,6 5 0 0,-6 0-1 16,1-4 0-16,-1-1-22 0,0 5-10 15,1-5-48-15,-1 0-22 16,0 1-6 0</inkml:trace>
          <inkml:trace contextRef="#ctx0" brushRef="#br0" timeOffset="8631.0374">20414 16613 228 0,'-11'-4'88'0,"11"4"-48"0,6 0-45 0,-1 0 15 16,6 0-2-16,5-5 5 16,10 0 6-16,6 0 3 15,0 1-11-15,11-1 4 0,-1 0 3 16,1 1-2-16,-1-1 1 0,1 0-3 16,-6 5 1-16,1 0-6 15,-1 0-1-15,5 5-4 16,1-5-3-16,0 0 0 15,-6 5-1-15,0-1 0 16,-5 1 0-16,5 0 0 16,-10-1 2-16,0 1-8 15,-6 0-1-15,-5-5-12 16,0 0-5-16,0 5-12 16,-6-1-4-16,1-4-32 15,0 0-12-15,-1 0-10 16</inkml:trace>
          <inkml:trace contextRef="#ctx0" brushRef="#br0" timeOffset="8320.2266">21202 15828 180 0,'10'-9'68'0,"1"9"-36"0,0-5-33 0,-6 5 15 16,6 0 1-16,-1 0 3 15,-4 0 6-15,-1 0 2 16,-5 0-13-16,0 0 5 0,0 0 3 16,0 0 0-16,0 0 2 15,-5 5-7-15,-6-1 1 16,0 10-10-16,-5 1-2 16,0-6-1-16,-5 1 2 15,-5 8-3-15,-12 1 0 0,-4 0-1 16,4 0 1-16,-4 0 0 15,5 5 1 1,-1-5 2-16,-4 0 1 0,5 0-6 16,-1 0 0-16,1-1-1 15,5 1 2-15,5 0-1 16,1 0-1-16,5-5-2 16,5 1 1-16,0-6 3 15,5 1 3-15,0-6 0 16,6 1 2-16,0 0-4 15,5-1 0-15,0-4-1 16,0 0-2-16,5 5 1 16,6 0-1-16,-1 0 0 15,12 4 2-15,4 1 1 16,1-1 1-16,-1-4-5 0,1 0 1 16,5-1 2-16,0 6 3 15,0-1-4-15,-6 1-1 16,6-10-2-16,0 4-2 15,0 6 3-15,-5-15 0 16,0 10-10-16,-6-10-5 16,-5 10-8-16,0 0 0 15,0-1-7-15,5 1-1 16,-5 9-17-16,0 0-9 16,0 1-27-16,0-6-37 15,5-4 39-15</inkml:trace>
          <inkml:trace contextRef="#ctx0" brushRef="#br0" timeOffset="10182.0745">21734 15965 88 0,'-5'0'33'0,"-1"5"-18"0,6 0 0 0,0-1 13 16,0 6 2-16,0-1 4 15,0 5-1-15,0 1 2 0,-5 8-6 16,0 6-3-16,0 9-14 15,-6 18 3-15,0 6 3 0,1 4-6 16,-6 0 1-16,0-4-6 16,5 4-2-16,0-14-2 15,-5-5 0-15,0-9-2 16,6-5 2-16,-1-4 2 16,0-10 2-16,6 0 1 15,0-10 2-15,5-9-1 16,5-5 2-16,6-9-8 15,5-14-2-15,5-24 1 16,6-24 1-16,10-14-1 16,11-14-2-16,0 0 1 15,5-5-1-15,0 0 0 16,0-18 2-16,1 8-6 16,-6 10 1-16,-6 15 1 0,1 18 1 15,-11 19 1-15,-6 15 0 16,1 13-5-16,-6 10-1 15,-5 19 0-15,-5 15 4 16,-1 18 1-16,1 24 3 16,-6 9-3-16,1 24 0 15,-1-5 1-15,-5 14 0 16,0 15 0-16,0 9 0 16,0-10 0-16,-5 1 2 15,-1-15-1-15,1-4 2 0,0-19-4 16,-1-10 0-16,1-9 1 15,5-10 2-15,0-9-10 16,0-10-2-16,0-4-11 16,0-5-4-16,0-10-15 15,0-9-5-15,-5-5-33 16,-1-4-44 0,1-5 36-16</inkml:trace>
          <inkml:trace contextRef="#ctx0" brushRef="#br0" timeOffset="10347.1552">21660 16344 196 0,'5'-24'74'0,"6"24"-40"0,5 0-31 0,0 0 15 16,5 0-3-16,11 0 1 15,5 0-6-15,6 5-4 16,4-1-3-16,7 11-3 0,-1-15 1 16,-5 14-1-16,0-5 2 15,-11 1-3-15,-5-5 0 16,-5-1-8-16,-6-4-4 16,-5 5-33-16,0-19-68 31</inkml:trace>
        </inkml:traceGroup>
        <inkml:traceGroup>
          <inkml:annotationXML>
            <emma:emma xmlns:emma="http://www.w3.org/2003/04/emma" version="1.0">
              <emma:interpretation id="{72D90A2B-122F-4C1D-B415-CD22ADE89A3D}" emma:medium="tactile" emma:mode="ink">
                <msink:context xmlns:msink="http://schemas.microsoft.com/ink/2010/main" type="inkWord" rotatedBoundingBox="22602,15712 27480,15692 27485,16855 22607,16875"/>
              </emma:interpretation>
              <emma:one-of disjunction-type="recognition" id="oneOf5">
                <emma:interpretation id="interp5" emma:lang="" emma:confidence="0">
                  <emma:literal>•</emma:literal>
                </emma:interpretation>
                <emma:interpretation id="interp6" emma:lang="" emma:confidence="0">
                  <emma:literal>M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11461.3607">22916 15795 72 0,'5'-19'27'0,"6"14"-14"0,5-4-18 16,-6 9 6-16,1-5-1 16,0 0 0-16,-1 1 22 15,1-1 12-15,0 0 7 16,-1 0 3-16,-4 5-7 16,-1 0 0-16,0 0-12 15,-5 0-3-15,0 0-13 0,-5 0 1 0,-6 0 3 16,1 5-3-16,-6 0 2 15,0 0-1-15,0-1 1 16,0 1-4-16,0 0 0 16,0-1-1-16,0-4 1 15,0 5-4-15,0 0-1 16,0 0-1-16,0-1-2 16,5 1 1-16,1 0 1 15,-1 0-1-15,0-1-1 16,1 1-2-16,-6 5 1 15,5-1 3 1,0-4 1-16,1 9 1 16,4-5-2-16,1 1-2 0,0-1 3 15,0 5 2 1,-1 1-2-16,6-1-2 16,0 0 0-16,0 0-1 15,-5 0 2-15,0 5-1 16,-1 5 2-16,6 9 2 15,-10 5 2-15,-1 5-3 16,0 13-3-16,6 1 2 16,0 0 0-16,-1 0-1 15,1-1-2-15,0-8 1 16,-1 9-1-16,1-15 2 16,0-4 1-16,-1-5 1 15,1-5 2-15,5 1-5 0,0-1-1 16,0-4 0-1,0 0 2-15,0-5-3 0,0-5 0 16,0 0 3-16,0-5 1 16,0 1 1-16,0-1 0 15,0-9 0-15,0 0 2 16,0 0-1-16,16 5 0 16,-16-5-1-16,16 0 0 15,5 0-2-15,-5 0-2 16,6-5-2-16,-1 1 1 15,0-1 3-15,0 0 1 0,1 0-1 16,-1 1-2-16,0-1-2 16,1 0 1-16,-1 0 1 15,-5 5 2-15,0 0-1 16,-6 0-1-16,1 0 1 16,0 0-1-16,-6 0-3 15,0 0 2-15,1 0-1 16,-1 0-2-16,0 5-4 15,1-5-2-15,4 5-9 16,-10-5 0-16,0 0-12 16,0 0-5-16,0 0-19 15,0 0-5-15,6 0-54 16</inkml:trace>
          <inkml:trace contextRef="#ctx0" brushRef="#br0" timeOffset="11978.9755">23118 16287 188 0,'-16'-24'71'0,"21"24"-38"0,11 5-39 0,-16 4 14 16,0-9-5-16,0 10 1 15,0-15 9-15,0 5 6 0,0 0-10 16,0 0 9-16,0 0 4 0,0 0-2 16,0 0 0-16,0 14 0 15,0 10-7 1,0 0-3-16,0-1-3 16,0 6 0-16,-5-6-4 15,0 1-2-15,5 4 0 16,0-9-1-16,-6-4 2 15,6-1 1-15,0 0-1 16,0-5-2-16,0-9 1 16,0 0 1-16,16-4 1 15,0-6-1 1,6 1-2-16,-1-5 5 16,0-10 1-16,0-9 2 15,6-5 0-15,0 5-7 0,-1 0 0 16,1 4-1-16,0 1 0 15,5 4-3-15,-6 1 2 16,-5 4-1-16,1 9 0 16,-1 1 2-1,-5 9 2-15,-5 0 1 16,-1 9 1-16,-4 1 0 16,-1 13 2-16,0 6 1 15,-5-1-3-15,0 0-3 16,-5 1 0-16,5-1-1 15,0 5 0-15,0-9 2 16,0 9-1-16,0-9 2 16,0-5-4-16,0 0-2 15,0 0 2-15,0-5 0 0,0-5-19 16,0 1-9-16,0-10-14 16,0 0-6-16,0 0-26 15,16-10-63 1</inkml:trace>
          <inkml:trace contextRef="#ctx0" brushRef="#br0" timeOffset="12336.9607">23624 16471 180 0,'-6'0'68'0,"6"0"-36"0,0 0-24 0,0 0 16 16,6 0-6-1,-1 0 0-15,0-4 1 0,6-1 2 16,0 0-11-16,5-4-1 0,0 4 1 16,0 0 0-16,0 1 4 15,-1-1-5-15,1 5-1 16,0-5-2-16,0 0-1 16,0 1-6-16,-5 4 1 15,0-5 0-15,5 5 2 16,0 0-3-16,0 0 0 15,0 0-8-15,-1 0-4 16,1 0-9-16,6 0-3 16,-6 0-7-16,-11 5-3 15,-5-5-13-15,0 0-5 0,0 0-18 16,0 0-15 0</inkml:trace>
          <inkml:trace contextRef="#ctx0" brushRef="#br0" timeOffset="12713.3157">24129 16098 172 0,'0'-19'66'0,"6"14"-36"0,-1 0-24 16,-5 5 17-16,0 0-8 15,0 0 2-15,0 0 1 0,0 0 1 16,0 10-10-1,0-1 8-15,0 5 5 0,0 5-2 0,0 0 0 16,0 0 0-16,0 0 2 16,0 5-8-16,0 4-1 15,0 5-7-15,0 0-4 16,0 5 1-16,0 0 0 16,0 0 1-16,0 0 0 15,0 0-2-15,0-5-2 16,0-5 1-16,0-4 1 15,0-1-1-15,0-8-1 16,0-6-2-16,0 1-1 16,0-1-18-16,0-4-7 15,0-1-7-15,0-4-2 0,0 0-12 16,0 0-4-16,5-4-32 16,1-1-30-1,10-4 43-15</inkml:trace>
          <inkml:trace contextRef="#ctx0" brushRef="#br0" timeOffset="13870.1136">24390 15710 144 0,'-10'-5'55'0,"10"14"-30"0,-6-4-10 0,6-5 20 16,0 0-10-16,0 0-3 15,0 0-1-15,0 0-1 16,0 0-11-16,0 0 6 0,11 0 2 16,0 0-5-16,-1 0 1 15,6 0-6-15,0 0-2 16,5 0-2-16,1 0 0 16,4 0-2-16,1 0 2 15,-6 0 2-15,0 0 4 0,1 5 0 16,-6-5 2-16,0 0-4 15,0 0 1-15,0 0-3 16,-6 0 0-16,1 0-3 16,0 0 1-16,-1 0-2 15,1 0-1-15,0 0-2 16,-1 0 1-16,1 0 1 16,-11 0 0-16,5 5 0 15,-5-5 2-15,0 0 3 16,0 0 2-16,0 9-1 15,0 1-1-15,0-1-3 16,0 5 1-16,0 0-2 16,-5 10 2-16,-1 4 0 0,1 1 1 15,0-1-2-15,0 1 1 16,-1 4-2-16,1 9-1 16,-6 1 3-16,1 4 2 15,-1 5 0-15,0 10 0 16,1-1-1-16,-1-4 0 15,0-5-2-15,1 0 1 16,4 0-2-16,1-5-1 16,0-4 1-16,-1-10 1 15,1 0-1-15,0-9-1 16,-6 0-2-16,6-5 1 16,-1-1 3-16,1-3 1 0,0-1-1 15,0 0 1-15,-1-4 0 16,1-1 1-16,5 0-5 15,0 1 1-15,0-5-2 16,0-1 0-16,-5-4 4 16,5 0 3-16,-6 0 0 15,1 5 2-15,0-5-2 16,-1 0 0-16,1 5-1 16,0-5 2-16,-1 5-1 15,-4-1 2-15,-1-4-4 16,0 5-2-16,1-5 0 15,-1 5 1-15,0-5-1 16,1 0-1-16,-1 0 1 16,0 4 1-16,1-4-3 0,-1 0 0 15,1 5-1-15,-1-5 0 16,-10 0 4-16,5 0 1 16,0 5-4-16,0-5-1 15,5 5 1-15,0-1 2 16,6-4-2-16,0 5-2 15,-1-5 2-15,1 5 2 16,0-5-2-16,-1 0 0 16,1 0 1-16,5 0 0 15,0 0-3-15,0 0 2 16,0 0-12-16,0 0-5 16,0-5-14-16,0 0-6 15,0 1-14-15,0-1-8 0,5 0-27 16,1-4-12-16</inkml:trace>
          <inkml:trace contextRef="#ctx0" brushRef="#br0" timeOffset="15404.7306">25700 15960 108 0,'16'-9'41'0,"-6"9"-22"0,-4-5-22 0,4 1 21 16,1-1-2-16,-6 0 7 15,0 0 4-15</inkml:trace>
          <inkml:trace contextRef="#ctx0" brushRef="#br0" timeOffset="16169.4922">25774 15918 294 0,'0'0'31'0,"0"0"-2"0,0 0-13 15,0 0-3-15,-5 0-5 16,-1 5-3-16,1-1 2 15,-11 6 5 1,-16 9-3-16,0 0 1 16,-5 4 0-16,-6 6-5 15,1 4-1-15,-6 0 4 0,0 0 3 16,0 0-9-16,0 5 0 16,-5 5 0-16,16-6 1 15,-6 1 1-15,1-9 0 16,-1-1-2-16,11-4 1 15,5-5-2-15,1 4-1 16,-1 1 1 0,6-10-1-16,5 0 0 15,5-4 2-15,6-1 1 16,5 1 1-16,5-1 0 16,6 1 0-16,5-6 0 15,0 1-2-15,11 0-2 0,-1-5 1 16,1 9-1-16,-1 1 0 15,6-1 2-15,0 1-1 16,6 4-1-16,-1 5-2 16,5 4 1-16,6-4 1 15,-10 0 0-15,4-4 0 16,-10-1 2-16,0 0-3 16,-5 0 0-16,-1-4 1 15,-5-1 2 1,1 1 1-16,-6-6-19 15,-6 1-7-15,6 0-19 16,-5-1-6-16,5-4-17 16,0 0-6-16,0 0-20 15</inkml:trace>
          <inkml:trace contextRef="#ctx0" brushRef="#br0" timeOffset="18178.952">27153 16031 84 0,'10'-9'33'0,"12"4"-18"0,-12 5 2 0,1 0 16 16,-6 0 3-16,1 0 20 15,4-5-13 1,1 1-22-16,-6 4-2 0,1 0 1 0,-6 0-9 16,-6 4-3-16,-4 6-5 15,-1-1 0-15,-5 6 2 16,-5 8 2-16,-6 1 1 15,0 4 0-15,-5 1 0 16,-5-1 2-16,0 15-3 16,0-1 1-16,5 1-3 15,-5-5 2-15,-6-5-4 16,0 0-2-16,1 0 0 16,-1 0-1-16,-5-4 2 15,6-6 1-15,-1-9-1 16,1 1-2-16,-1-6 1 15,6-4 1-15,5-5-1 0,0 5-1 16,0-5 1-16,5-5 1 16,1-5-1-16,4 1 2 15,1-5-2-15,5-5-1 16,5 0 1-16,6-10-1 16,5-13-3-16,11 4 2 15,5 5 1-15,0 0 0 16,5 0-3-16,-5 4 2 15,0 6 1-15,5 4 0 16,1 0 0-16,-1 5 0 16,0 4 0-16,-5 5 0 0,0 1-3 15,0 8 0-15,0 1 2 16,0 5 2-16,0 4 0 16,5 0-1-16,-5 0 1 15,5 5-1-15,1 0-3 16,4 9 2-16,-4-4 1 15,4 0 2-15,1-1-1 16,0 1-1-16,-6-5 1 16,5 0 1-16,1 0-1 15,0 4-1-15,-1 1-2 16,6-5 1-16,0 0 1 16,5 0 2-16,-5 0-1 15,6 0-1-15,-1-5 1 16,5 0 1-16,1-4 8 15,0-6 3-15,-6-4-9 0,0-4-1 16,0-6-1-16,-5 1 3 16,-5-6-2-16,-6-3 0 15,1-6 1-15,-7-5 0 16,1-8-2-16,-5-11 1 16,-6 10-2-16,1 1-1 15,-6-1 1-15,-6 5-1 16,-4 0-3-16,-6 4 2 15,-5 1-1-15,-6 4-2 16,0 0 3-16,-10 6 0 16,0 3-2-16,-1 6 2 15,1-1-1-15,0 10 0 0,0 5 2 16,-1 5 2-16,7 4-6 16,4 5 1-16,0 4 1 15,6 1 1-15,0 4 3 16,5 6 1-16,5-6-6 15,6-4 0-15,5-1-12 16,0-4-3-16,0 0-18 16,5-5-6-16,0-4-33 15,1-6-13-15,4 1-4 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05:00.0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2452 9926 88 0,'3'-6'33'0,"4"6"-18"0,-7 0 6 0,0 0 17 16,0 0-3-16,0 0 0 0,0 0-9 15,7 0-2-15,-7 0-13 16,0 9-2-16,0 7 1 0,0-1-2 16,0 7 1-16,0 3-1 15,-3 13 2-15,-1 6-3 16,4 6 1-16,-7-3-3 16,4 13 2-16,-4-4-4 15,3-3 0-15,4 10-3 16,-7-9-1-16,4 8 3 15,-1-8 1-15,4-7-1 16,-7-4 1-16,4-17 0 16,3 2 1-16,-8-13-2 15,5 1-2-15,-1-6-15 16,4-7-7-16,-7-3-14 16,4 0-2-16,3 0-7 0,0-3-41 31,0-13-6-31,0-3 35 15</inkml:trace>
  <inkml:trace contextRef="#ctx0" brushRef="#br0" timeOffset="526.0395">2692 10230 20 0,'24'-28'11'0,"-6"9"-6"0,-7 3-2 0,-4 10 7 0,3-3 3 16,-6-1 4-16,-1 7 13 15,4-3 6-15,-7 3 3 16,0-4 1-16,0 7-7 16,0 0 0-16,0 0-13 15,-7 0-4-15,4 10-9 16,-1-1-1-16,-6 10 1 0,-1 3-1 16,-10 0 1-16,7 3 0 15,0 3 1-15,-7 0-4 16,-1 4-1-16,5-10-1 15,-8 3 1-15,4 0-2 16,7-12 2-16,-7 2-2 16,6 1 2-16,5-7-2 15,-1 1 2-15,8-7-2 16,-4 3 2-16,7 4-2 16,7-4-1-16,-4-3 3 15,8 6 0-15,-1 1-1 0,1 5 1 16,3-5-2-16,-3 5-1 15,3-2 5-15,0-4 1 16,0 1-2-16,4-1-3 16,-8-2 0-16,-3 2 1 15,4-9-1-15,0 6-1 16,-1-3-2-16,-6 4 1 16,3-4-10-16,-4 6-5 15,4-9-12-15,-7 6-3 16,0-6-12-16,4 4-5 15,-1 2-32-15,-3-6-15 16,7-6 47-16</inkml:trace>
  <inkml:trace contextRef="#ctx0" brushRef="#br0" timeOffset="993.6325">2801 10613 64 0,'4'0'27'0,"3"0"-14"0,3 0-4 16,4 0 11-16,-3-7 2 15,3 7 2-15,0-9 6 16,7 0 6-16,-7-1 1 0,8-6-1 16,-8-2-6-16,7-1-2 15,-7-6-15-15,7-10-3 0,-3 7 0 16,-4-10-6-16,-4 10 0 15,-2-3-4-15,-1-1-1 16,-7 1 1-16,0 3 2 16,-4 9-1-1,1 0-1-15,-8 13 1 0,4 3-1 16,0 6-3-16,0 13 2 16,3 2 1-16,-6 8 2 15,3 8-1-15,3-3-1 16,1 10 1-16,3-3-1 15,0 6-3-15,3-7 2 16,1-2 1-16,6-7 0 16,1-3 0-16,3 3 2 0,4-9-1 15,-4-9 2-15,7-4-2 16,-7 3-1-16,4-9-6 16,-1 0-4-16,-6-3-32 15,3-3-12-15,-4-4-46 16</inkml:trace>
  <inkml:trace contextRef="#ctx0" brushRef="#br0" timeOffset="1517.7474">3355 10139 132 0,'0'28'52'0,"0"-3"-28"0,0-3-11 0,0-12 19 16,0-1-9-16,0 7-4 15,3 3-2-15,1-4-1 16,3 4-8-16,0 0-1 0,4 0 0 16,-8 6-6-16,8-6 0 15,-1-4 1-15,-3-5 1 16,4-1-4-16,0 1 1 15,-1-10-9-15,4 0-2 16,0-10-5-16,4-5-3 0,-7 2 2 16,3-12 0-16,0 0 12 15,-4-7 5-15,1 1 7 16,-4-7 4 0,4 13 9-16,-4 3 7 0,-7 7-8 15,0 5-1-15,0 10-8 16,-7 16-2-16,0 6-2 15,0 12 1-15,3 10 2 16,-7 13 5-16,1 12 1 16,-1 19 0-16,1-7-5 15,-4 16-4-15,-1-6-6 16,1-3 0-16,4-16 2 16,-8 10 1-16,11-13 1 15,-7-13 0-15,3-12-9 16,4-6-4-16,4-13-35 15,-8-6-14-15,8-13-56 16</inkml:trace>
  <inkml:trace contextRef="#ctx0" brushRef="#br0" timeOffset="2479.2023">4364 10268 72 0,'0'0'30'0,"0"-3"-16"0,0-4 8 15,0 7 15-15,0-3-6 16,0-3-1-16,-4 6-2 16,4-10 0-16,-7 10-15 15,4-9 1-15,-4 9 0 0,3-6-3 16,1 6-1-16,-8-3-4 0,0 6 1 15,-3-3-4-15,0 9-2 16,-3 7-3-16,-1 3-1 16,-7-4 4-16,8 4 3 15,-5 9-3-15,5-3-3 16,3 1-2-16,7-8 0 16,3 7 0-16,15-3 3 15,-8 4 0-15,8-1 3 16,3-7-1-16,0 1-1 15,4 0-4-15,-8-10 0 16,4 1 2-16,4-4 1 16,0-6-6-16,-1 0 0 15,1 0-8-15,0-6-1 0,-1 3-15 16,1-4-6-16,-4-2-22 16,4 9-25-1,-8-3 31-15</inkml:trace>
  <inkml:trace contextRef="#ctx0" brushRef="#br0" timeOffset="3318.4819">4706 10283 96 0,'0'-9'38'0,"4"9"-20"0,-4-6-6 0,0 6 16 15,-7 0-12-15,-1 9-1 16,1-3-5-16,-3 4-1 16,-4-1-5-16,0 10 8 0,0 6 5 15,3 0-7-15,-3-3-1 16,3 0-5-16,4 0-1 16,0-3 1-16,7 6 0 15,7-6-5-15,0-4 1 16,4 1 0-16,3-7 0 15,7-9 11-15,0-6 5 16,0-3 3-16,-3-1 1 16,0 1-3-16,-4-7 0 15,-7 4-3-15,-4-4-1 16,-3 0-5-16,-3 4-3 16,-4-4-2-16,-7 1 0 15,-4 5-2-15,4-2-1 0,0 2-4 16,3 1 0-16,4 2-5 15,-3 1-1-15,6 3-13 16,8 3-3-16,10 0-2 16,0 0 2-16,3 0 2 15,8 0 2-15,-7-6 7 16,3 6 7-16,0-3 11 16,-3-4 8-16,-1 7 4 15,-2 0 3-15,2 0-4 16,1 7 0-16,-11-4-6 15,0 12-3-15,-7 4 2 16,0 0 2-16,-4 3 0 16,1 0 0-16,-1-3-5 0,1-3-3 15,3-7 2-15,0 0 0 16,0 1 1-16,0-10 2 16,0-3-1-16,3-4 0 15,11-5-3-15,4-13 1 16,-7 0-2-16,6-4-1 15,1 1 1-15,0 3 1 16,3 6 1-16,-11 4 1 16,4 5-2-16,-3 7 1 15,0 3-4-15,-4 3 0 16,0 7 1-16,0-1 0 0,0 10 0 16,0 3 0-16,0-3-3 15,0-1 0-15,0 1 2 16,-3 0 2-16,3 0 0 15,0 3-1-15,0-3 1 16,0-7-1-16,-4 4-27 16,1-7-11-16,-1-3-52 15,1-6-42 1,3-6 52-16</inkml:trace>
  <inkml:trace contextRef="#ctx0" brushRef="#br0" timeOffset="3723.04">5489 10293 156 0,'4'-16'57'0,"-4"16"-30"0,0-9-7 0,0-1 21 16,0 10-13-16,0-9-6 16,0 6-9-16,-4-4-3 15,1-2-6-15,-1 9 4 0,-3 0 4 16,0 0-6-16,-4 9-1 0,1 1-3 16,-1 9 1-1,1-4-2-15,3 4 2 0,0 6-4 16,3-3 0-16,4 3-1 15,0-6 0-15,11 6 2 16,3-6 0-16,0-3-5 16,4-4 1-16,-4 4 2 15,3-7 1-15,1 1-15 16,3-1-6-16,-3-9-31 16,-4 0-14-16,3 0-17 15</inkml:trace>
  <inkml:trace contextRef="#ctx0" brushRef="#br0" timeOffset="4205.8811">5803 10472 148 0,'11'-10'55'0,"-1"4"-30"0,1-4-10 0,-4 1 20 15,0 0-4-15,0-10 2 16,4 3-10-16,-1-6-2 0,-3-3-12 16,0-3 3-16,-3-4 2 0,-1 4-3 15,-3 0 1-15,0 3-3 16,-3 3 2-16,-4 6-2 15,0 7 0-15,-7 3-5 16,3 15-3-16,1 7-3 16,-1 3 1-16,0 9-1 15,-3 3 0-15,11 0 0 16,-1 4 0-16,4-1 2 16,4 1 0-16,3-7-3 15,3-3 2-15,4-6-1 16,4-9 0-16,0-1-7 15,-1 0-2-15,1-9-10 16,0 0-1-16,-4 0-18 16,-4-3-6-16,-3-3-5 15,0 6-1-15,-3-3-7 16,0-3-15-16,3-4 26 16</inkml:trace>
  <inkml:trace contextRef="#ctx0" brushRef="#br0" timeOffset="4716.8432">6029 10293 200 0,'4'-25'74'0,"-1"22"-40"0,1-4-22 0,-1 7 21 16,-3 0-17-16,0 0-4 16,0 7-1-16,0 5 3 15,-3 4-8-15,-1 21-3 0,1-2-2 16,-1 15 3-16,0-3 2 16,-3 22-5-16,4-6-2 15,-1 0 2-15,1-10 3 16,-1-6-1-16,1-10-2 0,3-5 2 15,0-10 0-15,0-13 16 16,0-9-6 0,0-9 1-16,0-10-8 15,3-25-4-15,1-9 1 16,3-4 0-16,0-24-1 16,4 2 1-16,3-8-4 15,7 14 0-15,3 4-1 16,1 16 0-16,-4 12 0 15,1 10-2-15,-1 9 0 16,0 13 0-16,-4 9 0 16,-2 9 3-16,-5 10 0 15,-3 0 3-15,0 0 1 0,-7 6 1 16,-3-7 0-16,-1 1 2 16,-3-3-3-16,0-7-2 15,0 7 0-15,0-7 1 16,0-5-1-16,0 2 2 15,0-6-7-15,0 0 1 16,3 0-12-16,1 0-3 16,-1 0-13-16,1 0-5 15,3 0-12-15,0 3-5 16,0 6-20 0,3-2-33-16,1-4 35 15</inkml:trace>
  <inkml:trace contextRef="#ctx0" brushRef="#br0" timeOffset="5240.3905">6664 9829 176 0,'14'-60'68'0,"-7"32"-36"0,0-35-33 15,-3 44 12-15,-1-6 4 16,1 6 2-16,-1 1 0 15,-3 8 0-15,0 4-9 16,-3 6-3-16,-1 9 1 0,-3 26-1 16,0-1 0-16,0 4-1 15,-3 15 0-15,-1 10-2 0,4 6-2 16,0 9 1-16,3-2-1 16,4-7 0-16,0-4 2 15,4-5-1-15,3-7-1 16,0-9-4-16,-4-6 0 15,1-10-7-15,0-6-1 16,-4-9-9-16,0-4-1 16,-4 0 4-16,-3-9 6 15,-4-9 2-15,-3-4 2 16,0-8 2-16,-4 2 2 16,-6-10 2-16,3 11 1 15,-1-7 9-15,1 6 7 16,4 3 6-16,3 7 4 15,3-1 2-15,4 1 3 16,7-1-12-16,7-5-5 16,11 5-6-16,3-8 0 15,11 5-2-15,10-3 0 0,4 7-6 16,3 0 1-16,4-1-2 16,-7 1 0-16,-4-4-31 15,-3 10-13-15,-7-6-65 16</inkml:trace>
  <inkml:trace contextRef="#ctx0" brushRef="#br0" timeOffset="6455.7928">7123 10409 148 0,'-4'0'55'0,"4"0"-30"0,0 0-5 0,0 0 19 15</inkml:trace>
  <inkml:trace contextRef="#ctx0" brushRef="#br0" timeOffset="6605.6786">7119 10409 340 0,'4'0'38'15,"-1"0"4"1,1-10-24-16,3 1-4 16,0 0-7-16,0-1 1 15,-4 4-5-15,1-4-2 16,-1 4-7-16,1 3-1 16,-4 3-50-16,0 0-19 15,3 0-35 1</inkml:trace>
  <inkml:trace contextRef="#ctx0" brushRef="#br0" timeOffset="6927.1037">7197 10158 208 0,'-14'-19'77'0,"10"19"-42"0,-3 0-12 0,7 0 26 16,0 0-21-16,0 0-5 16,0 0-10-16,0 0-1 15,0 0-7-15,0 0-1 0,0 0 0 16,4-6 0-16,3 6 0 15,-4-3-20-15,1-4-9 16,-4 7-86 0,3-6-57-16,-3 3 68 15</inkml:trace>
  <inkml:trace contextRef="#ctx0" brushRef="#br0" timeOffset="8802.4347">8188 10123 108 0,'0'-6'41'0,"0"3"-22"0,0 3-7 16,0 0 13-16,0 0-5 15,0 3 10 1,-4 19-6-16,4-3-13 16,0 0 2-16,0 0 1 0,0-4-3 15,0 4-1-15,0 0 2 16,0 6 3-16,0 3-6 16,0 0-3-16,0-3-1 15,0 1-1-15,0-8-2 16,0 1-2-16,-3 0 1 15,3 0-1-15,0-3-27 0,0-1-9 16,0-5-20-16,0-7-7 16,3-3-10-1</inkml:trace>
  <inkml:trace contextRef="#ctx0" brushRef="#br0" timeOffset="9071.0102">8124 9982 124 0,'8'-3'49'0,"-8"-3"-26"0,3 6-12 0,-3 0 15 0,0 0-3 15,0 0-2-15,4-3-9 16,-4-3-5-16,3 6-4 15,4 0-3-15,0 0 3 0,-3 0-4 16,-1 0-2-16,1 0-18 16,-1 0-7-16,4-4-18 15,0 4-37 1,1 0 15-16</inkml:trace>
  <inkml:trace contextRef="#ctx0" brushRef="#br0" timeOffset="9563.9687">8446 10139 128 0,'3'22'49'0,"11"3"-26"0,-7 3-18 0,-3-12 11 15,-4 9-1-15,0-3 1 16,-4 9-2-16,1-2-1 15,-1-11-7-15,4 1 3 0,-3 0 1 16,-1-9-1-16,4 2 0 16,0-9-5-16,0-3-3 15,11-9 4 1,-1-1-5-16,1-5 0 16,3-4 0-16,0-9 2 0,4-7-1 15,-1 1-1-15,1-4 1 16,0 10-1-16,-4-4 0 15,3 11 0-15,-3 5 0 16,1 0 2-16,-5 13-3 16,1 6-2-16,-4 22 2 15,0-6 2-15,0 12-2 16,0 1 0-16,0-1 1 16,0 7 2-16,-3-1-1 15,-1-2 2-15,1-1 0 16,-1-5 1-16,1 5 0 15,3-6 0-15,-4-3-2 16,4-6-2-16,-3-3-19 0,3-7-10 16,0-9-47-1,0-6-36-15,4-7 43 16</inkml:trace>
  <inkml:trace contextRef="#ctx0" brushRef="#br0" timeOffset="9864.0785">9045 9456 136 0,'14'-22'52'0,"-14"15"-28"0,4 7-22 0,-4 0 12 0,0 10-5 16,0 9 2-16,0 6 0 15,-4 22 1-15,4 3-6 16,0 6 3-16,0 4 1 0,4 3-1 15,-1 9 0-15,4 9-3 16,1 1-1-16,-5 2-3 16,4 1-2-16,0-16-2 15,0-6 1-15,0-10-4 16,0-9-1-16,0-10-17 16,-3-12-5-16,-4-6-21 15,0-6-38 1,-4-4 16-16</inkml:trace>
  <inkml:trace contextRef="#ctx0" brushRef="#br0" timeOffset="10838.8237">8876 10255 136 0,'-11'0'52'0,"11"-6"-28"0,0 6-15 0,0 0 16 15,4 0-8-15,3 0-2 16,3 0-4-16,5-3-2 15,2-4-5-15,8 7-5 0,3 0 0 16,0 7-1-16,1-4 0 16,-5 3 2-16,1-3 2 15,-4 7-3-15,4-1-2 16,-4 0-12-16,4 4-5 16,-4-4 4-16,-3-5 4 15,-1 2 5-15,1-6 4 16,3 0 2-16,-3-6 1 0,-4 6-3 15,0 0 2-15,-4 0 1 16,1 0 0-16,-4 6 0 16,4-3 2-16,-1 3-3 15,1-3 0-15,-1-3 3 16,4 0 1-16,1-3 3 16,-1-6 1-16,0-7 14 15,0 7 6-15,4-16-2 16,-4 3-1-16,-4-3-11 15,1 0-3-15,-8-4-4 16,-3 11-1-16,0-1-3 16,-3 3 1-16,-1 7-2 15,-3 2 2-15,-3 14-4 0,-1 2-2 16,1 0 2-16,-1 17 0 16,0-8 1-16,4 11 0 15,0-4-3-15,4 3 2 16,3 0-1-16,3 7 0 15,8-7 2-15,-1-3 2 16,8 3-1-16,3-6-1 16,4 0-2-16,0-3 1 15,-1-10 1-15,1 4 0 16,0-10-7-16,-4-3 0 16,0-9-13-16,4 2-2 15,-4-2 5-15,0-10 5 16,-3 0 7-16,-4 0 3 0,-4 4 2 15,-3-4 0-15,0 3 2 16,-3 7 3-16,-4-1 2 16,0 7 1-16,-4 3-4 15,1 3-3-15,-1 4 2 16,-3 2 0-16,0 10 3 16,4 0 1-16,-1-4 3 15,1 4 1-15,-1 0 1 16,1 0 2-16,3-3-5 15,0-7-3-15,3 0-3 16,4-9 0-16,4 0 2 0,-4-3 4 16,3-3 0-1,1-13 2-15,0 0-2 0,-1-9 2 16,1-3 3-16,3 2 1 16,0-8-8-16,4-4-2 15,-1 13-5-15,-3 3-3 16,4 6 2-16,-4 0 0 15,0 10-2-15,0 2 2 16,1 7-1-16,-1 0 0 16,3 0-9-16,1 0-5 15,0 0-28-15,-4 0-9 16,-4 0-51 0,1 0-26-16,-1 7 66 15</inkml:trace>
  <inkml:trace contextRef="#ctx0" brushRef="#br0" timeOffset="11304.3997">10255 10196 92 0,'4'-26'35'0,"-1"26"-18"0,1 0-20 16,-4 7 30-1,0 2-14-15,0 1 3 16,0 5 2-16,0-2 7 16,3 2 5-16,1 4-3 15,-4 0 1-15,7 12-16 16,0-2 0-16,0-1-1 0,0 6-4 0,0-5-2 16,0-1-5-16,0 3 0 15,0-9 2-15,-3 3 3 16,3-9 7-16,-4-4 4 15,1-5-2-15,3-14 0 16,0-2 0-16,0 0 2 16,0-10-7-16,0-6-1 15,4-13-4-15,-1 0-3 16,5-5 0-16,-1-8 1 16,0 4-3-16,0 13 0 15,0-1-4-15,0 7 1 16,-3 9-7-16,-1 4-1 15,-3 2-17-15,0 7-7 0,0 3-12 16,0-4-5-16,1 7-35 16,2 0-21-1,8 0 54-15</inkml:trace>
  <inkml:trace contextRef="#ctx0" brushRef="#br0" timeOffset="11847.4215">10777 10161 64 0,'0'6'27'0,"4"-6"-14"0,-4 10 0 16,0-10 14-16,0 0 7 15,3-7 6-15,-3 4-1 0,0-3 0 16,0-3-10-16,0-1-5 16,-3 7-14-16,-1-3 0 0,1 3 3 15,-8-4-5-15,1 14 0 16,-4 2-4-16,-1 4-3 15,-6 12 0-15,-3 3-1 16,2-3 0-16,1 3 2 16,4 13-3-16,3-10-2 15,3-6 2-15,4 4 0 16,7-14 1-16,7 4 0 16,4-9 0-16,3-10 2 15,3 0 8-15,1-10 5 16,0 1-1-16,-1-7 2 15,-3-3-7-15,0-6-1 0,-7 3-4 16,1-3-1-16,-5 6-1 16,1 1-2-16,-4 2 1 15,0 6-1-15,0 4-3 16,-4 6 0-16,1 6-1 16,3 4 3-16,-4 6-2 15,4-4 1-15,0 10 2 16,0 0 0-16,4 3 0 15,3 3 2-15,0-3-3 16,0-6 0-16,0 6 1 16,3-6 0-16,-3-3-14 15,7-4-3-15,-3-2-18 16,0-1-7-16,3-3-55 16,3-6 1-1</inkml:trace>
  <inkml:trace contextRef="#ctx0" brushRef="#br0" timeOffset="12115.6278">11042 10152 148 0,'28'-107'57'0,"-14"60"-30"0,11-25-16 0,-4 37 15 15,-3-12-12-15,-4-12-5 16,-4 2 2-16,1 7 3 16,-4 13-7-16,-3 8 7 0,-4 7 3 15,-4 19-9-15,-3 6-2 16,0 22 2-16,-4 10 3 15,1 9 0-15,-1 3 3 0,4 6-1 16,4 10 2-16,-1 6-6 16,4 3-3-1,4 10-3-15,-1-1 0 0,8-12 0 16,-1 3 1-16,-3 0-22 16,0 0-8-16,1-3-42 15,-5-6-17-15,4-10-12 16</inkml:trace>
  <inkml:trace contextRef="#ctx0" brushRef="#br0" timeOffset="13105.6007">11998 10277 84 0,'4'0'33'0,"-1"0"-18"0,1-9 4 0,-1 9 16 0,1-3-6 16,-4-4-2-16,0 7 2 15,0-9 2-15,0 6-17 16,0-4 3-16,-4-2 1 0,1 9-6 16,-4 0 1-16,-1 3-6 15,1 10-2-15,-3-1 0 16,-4 7-1-16,-4 6-2 15,4 3 1-15,0-3-2 16,3 4-1-16,4-4-2 16,0-6 1-16,4-1-1 15,10-8 0-15,3-1 4 16,4-2 1-16,8-14 1 16,-1 4 2-16,3-13 6 15,1-2 4-15,-4-1 3 0,0-6 3 16,-10 6-3-16,-4-6-2 15,-7-3-7-15,-3-1-4 16,-8 11-3-16,0-1-3 16,-6-3-2-16,3 12 1 15,3 7-10-15,0 6-41 16,8 7-9 0,3-4-58-1,11 3-34-15,6-2 72 16</inkml:trace>
  <inkml:trace contextRef="#ctx0" brushRef="#br0" timeOffset="13826.11">12573 10080 140 0,'7'-19'55'0,"-3"0"-30"16,3-9-3-16,-4 12 20 0,1 0-7 16,-1-12-3-16,1 0-12 15,-4-7-2-15,0-9-11 16,-4-3 7-16,-3 7 5 0,0 2-4 15,0 13 2-15,-4 6-10 16,1 10-2-16,-4 28-8 16,0 6 0-1,-7 12 1-15,-1 7-1 16,5-6 1-16,3 6 2 16,7 6 0-16,-1-3 2 15,8 6 1-15,4-3-4 16,3 4-1-16,0-14-2 0,0 4 3 15,4 0-7-15,-1 0-2 16,1-6-21-16,-4-4-7 16,0-9-10-16,0 4-2 15,-3-11-15 1,-4-2-28-16,0-6 28 16</inkml:trace>
  <inkml:trace contextRef="#ctx0" brushRef="#br0" timeOffset="14044.8708">12305 10302 132 0,'-18'-16'52'0,"15"13"-28"0,-1-3 0 0,8 6 24 0,-1-3-13 16,8-3-5-16,3-4-6 16,7 7-1-16,7-3-13 15,1 6-8-15,2 6-2 0,1-3-2 16,7 4 0-16,0-4-9 15,-1 6-3-15,1-3-24 16,4 4-10-16,-5-1-44 16</inkml:trace>
  <inkml:trace contextRef="#ctx0" brushRef="#br0" timeOffset="14584.6092">13240 10196 140 0,'3'-19'55'0,"1"19"-30"0,-4 0-29 16,0 9 52-1,0 10-15-15,0 0-9 16,-4-4-6-16,1 11-12 15,-1-8 0-15,1 11 1 0,-1-1-3 0,1-3-3 16,-1-6 0-16,1 0 1 16,-1-4-10-16,4 1-2 15,0-7-37-15,0-6-14 16</inkml:trace>
  <inkml:trace contextRef="#ctx0" brushRef="#br0" timeOffset="15196.5436">13152 10007 140 0,'-4'-6'55'0,"4"6"-30"0,4 0-14 0,-4 0 15 0,7 0-10 15,3 0-2-15,1 0-8 16,3 0-4-16,0 0-1 15,0 0-4-15,4 6 2 0,3-6-1 16,-3 7 0-16,-4-4-5 16,0 3 0-16,0-3-8 15,0 7-3-15,0-1 3 16,0-3 1-16,-3 4 9 16,3-1 2-16,-3 1 7 15,-1-1 2-15,-3 10 11 16,0 6 4-16,-3-6-3 15,-1 6 0-15,-3 3-6 16,0-3-2-16,0 3-6 16,0-3-1-16,-3-6-1 15,3 0 1-15,0 0-2 0,0-4 2 16,3 1-2-16,1-6-1 16,3-17 5-1,3 4-3-15,1-6-1 16,7-7 0-16,-4 0 1 15,3-6-1-15,1-12 2 16,3-1-2-16,-3 10-1 16,-1 3 3-16,-2 0 0 15,-5 13-1-15,1 0-2 16,-4 6 3-16,0 6 0 16,-4 12 1-16,-3 4 2 15,4 0-1-15,-4 0 2 0,3 6-4 16,1 0-2-16,0 3 0 15,3 0 1-15,0-3 1 16,0 4 1-16,0-10-18 16,3 2-5-16,1-8-46 15,-1 6-58 1,8-10 26-16</inkml:trace>
  <inkml:trace contextRef="#ctx0" brushRef="#br0" timeOffset="15883.9496">14182 10268 160 0,'-11'-19'63'0,"4"9"-34"0,0-5-27 0,3 2 14 0,1-2-8 16,-4-4 0-16,0 9 2 16,-4 1 1-16,1 3-5 15,-4 3-2-15,3 6 2 0,-3 6-3 16,-4 7-2-16,1-1 0 15,-5 7 1-15,1-3 1 16,-3 6 1-16,2 0-5 16,1 10-1-16,7-7-2 15,0-3 3-15,14-3 0 16,4-6 3-16,10 3 5 16,7-10 4-16,7 0 5 15,4-9 2-15,3-18 2 16,4-1 0-16,3-9 0 15,1-7 2-15,-1-9-8 16,0-9-1-16,1-10-5 16,-8 0-3-16,-7-6-2 15,-7-3 0-15,-3-12-2 0,-8 5-1 16,-3 10 1-16,-7 13-1 16,-3 12 2-16,-8 9 1 15,1 17-6-15,-4 11 0 16,0 14 1-16,-1 11 1 15,1 11 1-15,0 5 2 16,0 19-3-16,4-9-2 16,2 10-1-16,5 8 0 15,3 11 3-15,3-1 0 16,5-3-4-16,-1 3-1 16,0-10-8-16,3 1-2 15,-3-10-18-15,4-5-7 16,-1-5-21-16,1-2-6 15,3-13-19-15</inkml:trace>
  <inkml:trace contextRef="#ctx0" brushRef="#br0" timeOffset="16161.8798">14700 10224 144 0,'-10'6'55'0,"6"-3"-30"0,-3 13-16 0,4-10 14 16,-1 4-2-16,1 2-1 15,-1-3 1-15,0 7-1 16,4 9-11-16,0-6-1 0,-3 0 2 16,3 6-4-16,0-6-1 15,0-4-2-15,0-2-3 16,0-4-15-16,0 1-7 15,3-4-31-15,1-6-14 16,3 0-11 0</inkml:trace>
  <inkml:trace contextRef="#ctx0" brushRef="#br0" timeOffset="16321.6281">14736 9992 120 0,'-8'0'46'0,"8"6"-24"0,-3-6-24 16,3 0 11-16,0 0-6 16,3 3-2-16,5 3-14 15,-1-6-6-15,3 0-32 16,1 0-13-16</inkml:trace>
  <inkml:trace contextRef="#ctx0" brushRef="#br0" timeOffset="16741.0523">15152 10221 92 0,'3'-16'35'0,"-3"13"-18"0,0-22 6 0,0 15 21 15,0 1-4-15,0-7 1 16,0 7-8-16,-7-1 0 16,0 1-19-16,0 0 1 0,-3 2 1 15,-5 7-4-15,1 10-2 16,-3 5-3-16,-1 4 0 16,0 0-4-16,1 6-2 15,-4 3 0-15,10-3 1 0,4 4-3 16,3-4-2-1,4 3 2-15,8-3 2 16,6 3-2-16,3-9 0 0,4 3 1 16,4-9 0-16,0 2 0 15,-4-5 2-15,0-7-3 16,-3 3 0-16,-1-6-26 16,-2 0-11-16,-1-6-54 15,0-4-43 1,3-2 49-16</inkml:trace>
  <inkml:trace contextRef="#ctx0" brushRef="#br0" timeOffset="17159.7979">15328 10399 72 0,'7'0'27'0,"0"-15"-14"0,0 21 4 0,-3-12 16 16,3 6-6-16,0 6-1 16,0-3 5-16,4-6 4 15,3-3-1-15,3 3 2 16,5-7-20-16,-5-6 4 0,4 1 1 16,1-7 0-16,-5-13-1 15,1 1-8-15,-4-1-5 16,-3 4-7-16,-4-3 0 0,-4 2 0 15,1 4 0 1,-4 9 0-16,-4 3 2 0,-3 13-3 16,-7 3 0-16,-11 10 1 15,4 5 0-15,-4 17 0 16,4 2 0-16,4 1-3 16,2 2 0-16,8-5-1 15,4-1 3-15,3 4 0 16,10-7 1-16,8-3-18 15,0-6-8-15,3-4-35 16,0 1-13-16,0-3-22 16</inkml:trace>
  <inkml:trace contextRef="#ctx0" brushRef="#br0" timeOffset="17688.9759">16044 10042 116 0,'-17'3'44'0,"3"-3"-24"0,-8 6 1 0,15-6 17 0,0 3-3 16,-3 4 2-16,-1 2-19 15,1-3-8-15,-1-2-6 16,0 5-4-16,1 0 1 0,3-2-1 16,3 11-3-1,4 1 2-15,7 0 3 16,0 3 1-16,4-3 1 16,7 0 0-16,3-1 0 15,3 1 0-15,1 0 2 16,0 6 1-16,0 3-3 15,-1-3-3-15,-3 1 0 16,-3-4-1-16,-4 9 4 16,4-3 5-16,-4 0 6 15,-7-3 3-15,-4 0 4 16,-3-3 3-16,-3-6-9 16,-4-6-4-16,-4-1-1 0,-3 0 0 15,-3-2-5-15,-12-7-2 16,-2-7-4-16,-1-2-1 15,0 0-4-15,4-1-1 16,0 4-19-16,3-4-9 16,7 7-35-16,4-3-14 15,11-3-24 1</inkml:trace>
  <inkml:trace contextRef="#ctx0" brushRef="#br0" timeOffset="20732.0937">8213 11133 72 0,'0'0'27'0,"0"6"-14"0,0-6-2 15,0 0 10-15,0 0 6 16,3 4 6-16,1 5-7 16,-1-3-1-16,1 13-5 15,-1 9-3-15,1-6-9 16,-1 0 1-16,1-3 2 0,-4 6-2 0,3-6 0 15,1 6-5 1,-1-6-3-16,1 9 0 0,0-3-1 16,3-6 0-16,0-3 0 15,0 2-3-15,0-8 2 16,0 6-17-16,0-7-8 16,0 0-24-1,-4-6-48-15,1 4 15 16</inkml:trace>
  <inkml:trace contextRef="#ctx0" brushRef="#br0" timeOffset="20992.9034">8308 11042 176 0,'-7'-6'66'0,"3"6"-36"0,1-9-20 16,3 9 17-16,0-4-9 15,0-2-3-15,3-3-11 16,-3 9-4-16,4-3-1 16,-1-4-2-16,1 7-1 0,-4 0-30 15,0 0-15-15,3 7-35 16</inkml:trace>
  <inkml:trace contextRef="#ctx0" brushRef="#br0" timeOffset="21647.8583">8682 11177 120 0,'0'0'46'0,"0"0"-24"0,3 6-26 0,-3 7 30 15,0 3-8-15,0 2 3 16,4 1 0-16,-4 0-12 15,0 6-1-15,0-6 2 0,3-3-6 16,-3 2 0-16,0-2 0 16,0-3 0-16,4-4-2 15,-4-3-2-15,4-3 3 16,-4 4 0-16,0-7-1 16,3-7 1-16,-3 4 0 15,4-3 3-15,-4 3-3 16,3-13-2-16,-3 4 4 15,4-23 4-15,-1 1-5 16,1-1 0-16,3-2 0 16,0 2 0-16,3 1-2 0,1 5-2 15,3 11-2-15,0-1-1 16,0 3 2-16,-3 7 0 16,-1 2 1-16,1 7 0 15,0 7 0-15,-1 2 0 16,-3 0 2-16,0 10 1 15,4-3-1-15,-4 12 1 16,0 7 2-16,0 2 2 16,0-5-3-16,0-1-1 15,0 0-1-15,0-9 1 16,0 3-4-16,-3 4 0 16,-1-14 3-16,1 4 3 15,3-9-4-15,0-1-3 0,0-3-50 16,0-6-18-1,4-6-49 1,-1 3 27-16</inkml:trace>
  <inkml:trace contextRef="#ctx0" brushRef="#br0" timeOffset="22939.508">9306 10776 132 0,'4'-10'49'0,"-1"7"-26"0,4 3-20 0,-3 0 12 15,3 3 0-15,0 4 0 16,0 2-3-16,0 3 0 16,-3 4-7-16,-1 0 4 0,1 6 3 15,-4 3-2-15,0 0 2 16,0 3-5-16,0 7 1 15,0 2-3-15,3 1 2 16,4 6-6-16,0 9-3 16,4-9 1-16,0 6 2 15,-1-9 0-15,1-10 2 16,-1-2-4-16,1-11-2 0,-4 1-7 16,0-9-4-16,-7-1-3 15,0-9-3-15,-4-3-2 16,-3-3 1-16,-3-4 5 15,-4 1 2-15,-4-4 2 16,-3-9 2-16,0-6 6 16,0 3 2-16,-1 6 4 15,1 7 3-15,0-4 7 16,3 7 4-16,1 2 5 16,3-2 2-16,7-1-8 15,7 10-4-15,7-3-4 16,3-3 0-16,4 6-6 15,0 0-1-15,4 0 0 16,3 0 2-16,4 0-1 16,0 6 2-16,-1-3-4 0,1-3 0 15,0 7-1-15,-4-4 0 16,4 6 4-16,-4-9 3 16,-4 0-2-16,1 0 0 15,-4 7-3-15,0-7-1 16,-3 3 1-16,-1 3 2 15,1-6-3-15,0 0-2 16,-1-9 8 0,1 9-3-16,-4-7 2 15,3-2-2-15,1-1-2 16,0 1 1-16,3-7 1 16,-4 7 1-16,1-4 1 15,-1-2 2-15,-2 2 3 16,-5-2 0-16,-3-1 2 0,-3 6-4 15,-1 1 1-15,-3 0-5 16,0-1 0-16,-4 10-1 16,1 0 1-16,-4 0-2 15,-1 10-1-15,5 5 1 16,-1-2-1-16,4 6-3 16,0 3 0-16,4 0 4 15,-1 9 1-15,4 0-3 16,7-6 1-16,0-6 0 15,7 6 2-15,0-6-1 16,4-3-1-16,3-4-2 16,0-5 1-16,1-7 1 15,-5 0 2-15,1 0-1 16,-4-7-1-16,0 4-10 0,0-13-6 16,0-2-8-16,-3-1-2 15,0-6-2-15,-1 6 2 16,-3 0 6-16,0-6 4 15,-3 9 8-15,-1 7 4 16,1 0 9-16,-4 5 7 16,0 4 5-16,-4 4 2 15,1 5-2-15,-1 13 2 16,1 9-8-16,3-6-4 16,0 4 0-16,0 2 2 15,0-9-4-15,3 3-3 0,1-6 3 16,-1-4 1-1,1-2 9-15,3-7 2 0,0-6-13 16,0 0-4-16,4-9 8 16,-1-7 3-16,1-12-4 15,-1-7-4-15,4 1-2 16,1-4-1-16,-1-6 0 16,3 10 0-16,4 6 0 15,-3 0 0-15,0 12-3 16,-1-3 2-16,-3 10-1 15,1 2 0-15,-1 4-3 16,0 3-1-16,-7 3-15 16,3 4-6-16,-3-7-26 15,1 6-9-15,-1-3-22 16</inkml:trace>
  <inkml:trace contextRef="#ctx0" brushRef="#br0" timeOffset="23404.4291">10351 11008 80 0,'-4'-3'30'0,"4"-4"-16"0,-4 7-8 0,4 0 9 15,0 0 3-15,0 0 1 0,0 0 5 16,0 10 2-16,0-4 2 15,0 3 0-15,-3 4-7 16,3 3 0-16,0 2-12 16,0 1 1-16,0 13 3 0,0-1-3 15,0 3 0-15,3 1-9 16,1-7 0-16,3-3 1 16,0-6 1-16,0-3-1 15,0-4 1-15,-3-5 0 16,3-7 1-16,0 0 0 15,-4 0 0-15,1-7-2 16,3-12 1-16,0-6 0 16,0 3 1-16,0-12-2 15,4-1-2-15,3 1-2 16,3 3 1-16,1-1 1 16,-4 10 2-16,0 0-3 0,-3 10-2 15,-1-4-5-15,-2 7-2 16,-5 6-17-16,1-4-8 15,-4 7-10-15,0 0-2 16,0 0-32 0</inkml:trace>
  <inkml:trace contextRef="#ctx0" brushRef="#br0" timeOffset="23976.8645">10693 11052 84 0,'3'-10'33'0,"1"4"-18"0,-1-3-5 16,1 9 14-16,-4-4-7 15,0-2-2-15,0 3-2 16,0-3-1-16,0 6 0 16,-4-3 0-16,4 3-6 15,-3 0 3-15,-4 3 1 0,-4 6-5 16,1 7-1-16,-5 3 2 15,5-1 1-15,-4 8-3 16,3 11-3-16,4-2 2 16,4 2 0-16,6-12-1 15,4 4-2-15,0-4 1 16,4-10 1-16,-1-2-1 0,4-7-1 16,1-6 9-1,2-6 6-15,1-13 2 0,-4 0-1 16,-3-6-4-16,-1-3-2 15,-3 0-6-15,0-4-3 16,-3 4 0-16,-1 0 1 16,-3 3-1-16,0 6-1 15,0 3-2-15,0 7 1 16,0 0-4-16,0 9 1 16,0 0 0-16,4 6 2 15,-1 3 1-15,4 7 1 16,-3-4 0-16,-1 7 0 15,8 3 0-15,-4 0 0 16,0 6-3-16,4 4 2 0,-1-4-1 16,1-9 0-16,0-4-16 15,-1-2-8-15,1-7-17 16,-1 4-6-16,1-10-23 16,3-16-13-1,0-3 39-15</inkml:trace>
  <inkml:trace contextRef="#ctx0" brushRef="#br0" timeOffset="24214.4348">11105 10732 160 0,'0'-35'63'0,"4"35"-34"0,-4 0-27 0,0 0 12 16,0 16-9-16,0 0-1 15,0-4 0-15,11 13 2 16,-11 0-3-16,3 4 7 0,-3 8 5 15,4-2 6-15,-1 2 2 16,1 14-6-16,-1 2-2 16,4 3-7-16,0-2-3 15,0 8-2-15,0-8-3 16,4-11-4-16,0 8-2 16,-1-14-37-16,1 1-14 15</inkml:trace>
  <inkml:trace contextRef="#ctx0" brushRef="#br0" timeOffset="25193.4939">12164 11139 116 0,'3'-9'46'0,"1"3"-24"0,-4-4-8 0,0 10 17 16,0-9-2-16,0 3 3 15,0 3-9-15,0-4-4 16,-4-2-11-16,1-1 1 0,-4 7 2 15,0-3 0-15,-4 6 3 16,-3 0-5-16,-4 0-3 16,1 9-6-16,-1 7-2 15,0-3 3-15,-3 2 3 16,4 14-3-16,-1 2-1 16,7 0-2-16,4-6 0 15,4 4 4-15,-1-11 1 16,8 4-4-16,3-9-1 15,7 3 1-15,4-1 2 16,6-12 0-16,5 4-1 16,-5-7 3-16,4-7 2 15,-6-2 4-15,2-10 5 0,-6-6 1 16,-4 0 3-16,-7 6-8 16,-7-9-3-16,-3 9-4 15,-4-6-3-15,-4 6 1 16,0 4-1-16,-3-4-5 15,0 9 1-15,4 7-9 16,-1-3-4-16,4 0-22 16,3 6-8-16,4 0-19 15,7 0-9-15,1 0-6 16</inkml:trace>
  <inkml:trace contextRef="#ctx0" brushRef="#br0" timeOffset="25627.2707">12629 11023 148 0,'18'-18'55'0,"-7"8"-30"0,-1-5-10 0,-3 8 18 16,0-12-14-16,0 7-5 15,-3-10-1-15,-4 3 2 16,-4 0-8-16,1 0 5 0,-8 4 1 15,1 5 0-15,-1 1 0 16,-3 9-7-16,0 0-2 16,0 0-2-16,0 6 1 15,0-3-2-15,3 7-1 0,0-4 1 16,4 3-1-16,0 7-3 16,4 6 0-16,3-3 2 15,0 6 0 1,3 3 1-16,4 13 0 0,4 6 0 15,0 6 0-15,-1 7 0 16,1-4 0-16,-4-2-5 16,0-10 1-16,0-1-3 15,-4-8 2-15,1-13-4 16,-4-3-1-16,0-4-13 16,0-5-3-16,0-10-17 15,-4-3-8-15,1-7-14 16,-4-5-16-16,-4-4 37 15</inkml:trace>
  <inkml:trace contextRef="#ctx0" brushRef="#br0" timeOffset="25849.7913">12383 11121 160 0,'-8'0'60'0,"8"0"-32"0,0 0-4 0,0 0 24 15,0 0-17-15,8 0-5 16,-1 0-10-16,7 0-2 15,3 0-8-15,4 0-2 0,1 0 0 16,2 0-2-16,5 3 1 16,-1-3-7-16,0 6 1 15,-3-3-19-15,-1 7-6 0,-2-4-23 16,-5-3-10 0,1-3-25-16</inkml:trace>
  <inkml:trace contextRef="#ctx0" brushRef="#br0" timeOffset="26843.3065">13286 11067 96 0,'0'-9'35'0,"3"3"-18"0,1 6 6 0,-1-7 18 16,1 4-2-16,3-3 0 15,0 3-11-15,0-3-3 0,0-4-14 16,0 10-4-16,0 0-1 0,0 0-3 16,0 10 0-16,0 8 3 15,0 7 1-15,4 10-1 16,-1 9-1-16,1 0-1 15,0 0 2-15,-1-7-1 16,1-9 0-16,3-2-1 16,-4-8 2-16,1 1 3 15,0-9 5-15,3-10-4 16,-4 0 0-16,4-10 0 16,-3-2 1-16,0-13-3 15,-1-10-3-15,1 1-2 16,-1-4 0-16,1 0-2 15,0-2-1-15,-1 8-4 16,1-2 0-16,3 2 0 0,0 4-1 16,-3 0-16-16,-1 12-7 15,-3-3-25-15,0 10-9 16,0 0-24 0,0 9-31-16,0 0 43 15</inkml:trace>
  <inkml:trace contextRef="#ctx0" brushRef="#br0" timeOffset="27758.1542">13959 11052 96 0,'11'-10'38'0,"-4"4"-20"0,0-3-6 15,-3 9 16-15,-1-10-5 16,1 7-1-16,-1-3-1 15,1-4-1-15,-4 1-11 16,0 0 3-16,0 2 2 0,-4 7-3 16,1 0-1-16,-4 7-4 15,-4-4-1-15,0 12-6 16,-3 4 1-16,0 6 2 16,-3 3 3-16,-1 7-4 15,7 3-1-15,1-4 0 16,10 1 2-16,0-7-1 15,3-9 2-15,4-4-2 16,0-5 2-16,8-1-2 0,-5-9-1 16,1-3 3-16,-1-13 2 15,1 1 0-15,-1-7 0 16,5-3-3-16,-5-1-2 16,1-2 1-16,-1 3-1 15,-3-3-3-15,8 9 2 16,-5 0 1-16,-3 4-3 15,-7 5 2 1,0 4 1-16,0 3 0 16,-3 6 0-16,3 3 2 15,0 4-3-15,0-1 0 16,-4 10-1-16,4-3 0 16,0 12 0-16,0 0 0 15,4 6 4-15,-1 1 1 0,4-1-4 16,0-5-1-16,0-4-10 15,4-6-5-15,-1-10-7 16,1 0 0-16,0-2-3 16,3-14 0-16,0-2-3 15,4-10-8 1,-1-9 14-16,1-3 2 16,-1-7 4-16,1 0 6 15,0-2 3-15,-1 2 0 16,1-9 3-16,0-3 2 15,-1 6 2-15,-3 6 12 16,-3 4 6-16,3-1 14 16,-3 16 8-16,-1 1-3 0,-3 2 2 15,0 3-12-15,-3 7 3 16,-8 6-7 0,1 6-11-16,-1 7-6 15,1 3-1-15,-1 9 0 0,4 3 3 16,0 0-1-16,-7 13 2 15,4-3 0-15,-1 15 3 16,1 3-5-16,-1-2-1 16,1-1-4-16,3-3-1 15,3-12 1-15,1-4 2 16,-1-6-10-16,8-9-2 16,-1-9-17-16,1-4-8 15,-1-6-12 1,1-6-46-16,-4-4 14 0,4-2 37 15,-4-4 23-15</inkml:trace>
  <inkml:trace contextRef="#ctx0" brushRef="#br0" timeOffset="28299.2351">14573 10980 104 0,'0'-7'38'0,"0"7"-20"0,0 0-6 15,0 0 16-15,0 0-7 16,0 7 0-16,0 2-3 0,0 0-2 16,-3 10-8-16,-1 0 1 0,1 6 2 15,-1 10-2-15,1 2 2 16,-1-2-4-16,4 2 1 16,0-2-3-16,4-7 0 15,-1-6-1-15,15-10 0 16,-1-2 0-1,1-4 0-15,0-6 2 16,-4-6-3-16,0-7-2 16,0-12 2-16,0 6 2 15,0-6 0-15,-3-3 0 16,-1-6-6-16,1-1 1 16,0 7 0-16,-1 9 2 15,1 0-3-15,-4 4-2 0,0 5-1 16,0 10 3-16,-7 0 0 15,3 3 3-15,-3 13-3 16,0 3 0-16,0 0-1 16,0 12-2-16,0 0 3 15,4 10 2-15,0-13 0 16,-1 1-1-16,4-4 1 16,0 0 1-16,4-13-1 15,-1 4-1-15,4 0 1 16,-7-13-1-16,1 6-9 15,2-9-2-15,1 0-25 16,-4-9-11-16,0 6-38 16,7-7-20-1,0-5 51-15</inkml:trace>
  <inkml:trace contextRef="#ctx0" brushRef="#br0" timeOffset="28734.7984">15025 11309 48 0,'0'3'19'0,"0"-6"-10"0,7 6 16 0,0-3 14 16,0 0 3-16,0 0-1 0,0 0 0 15,0-3-1 1,4-4 0-16,3-5 2 0,3-10-23 15,1 0-4-15,0-3-3 0,-4-3-5 16,0-4 1-16,-3 4-5 16,-1 0 0-16,-3 3-1 15,-3-3 1-15,-4 3-2 16,0 6-1-16,-4 6 1 16,1 1-1-16,-4 9-3 15,0 6 2-15,-8 3 1 16,5 10 0-16,3 2-3 15,0 4 2-15,7 10-1 16,3 5 0-16,4 1 0 16,4-4 0-16,0 1 2 15,3-7 0-15,0-3-3 16,3-6 0-16,1-10-20 0,0 1-8 16,-1-4-28-16,1-6-13 15,0-6-16 1</inkml:trace>
  <inkml:trace contextRef="#ctx0" brushRef="#br0" timeOffset="29219.9615">15603 10980 108 0,'0'-7'41'0,"0"7"-22"0,-3 0-9 0,3 0 14 0,-4 0 0 15,-3 7 1-15,-3-7-1 16,-1 3 2-16,1 3-14 16,-8 0 6-16,0-3 3 0,1 4-7 15,-1-4-1-15,4 6-7 16,3-3-2-16,4-2-4 16,4 5-3-16,6-3 2 15,8-3 0-15,-1 10-2 16,8-4 2-16,0 1 1 15,3-1 2-15,0 1 3 16,7-1 4-16,-3 0-2 16,3 1 1-16,-3 5-5 15,-4 4-2-15,-3 6 2 16,-1 4 0-16,-3-4-1 0,0-3-2 16,-3-4 9-16,-4 4 4 15,-3-9 5-15,-4 3 3 16,-4 2 0-16,-6-8 2 15,-8 5-7-15,-7-5-1 16,1-7-9-16,-1 3-4 16,-3-6-10-16,3-6-3 15,0 3-23-15,8-7-8 16,2 1-35-16,8-7-16 16,4 7-15-1</inkml:trace>
  <inkml:trace contextRef="#ctx0" brushRef="#br0" timeOffset="34363.6282">17346 10133 96 0,'0'-25'38'0,"0"22"-20"0,4-4-8 0,-4 7 12 15,0 0-4-15,0 0 2 16,0 0 0-16,0 0 2 16,0 0-1-16,0 0-1 15,-7 7-10-15,0-4 0 0,3 3 3 16,0-3-1-16,1 10 1 15,-1-4-5-15,-3 13-3 16,4 3 0 0,-4 3-1-16,3-3 0 15,1 4 0-15,-1 5 0 16,1-6-2-16,6-3-2 16,1 4 7-16,6-4 3 15,1-6-3-15,-1 6-2 16,1-6 0-16,0-1 1 0,-1 1-1 15,1-3 0-15,-1-1-3 16,1-5-2-16,0-1 1 16,-1-6 1-16,1-3-1 15,-4 0 2-15,0 0-9 16,0-9-1-16,0 6-34 16,-4-7-15-16,1 1-44 15,-4-3-30 1</inkml:trace>
  <inkml:trace contextRef="#ctx0" brushRef="#br0" timeOffset="34673.2238">17434 9945 140 0,'4'-16'55'0,"-1"13"-30"0,4-3-21 0,-3 6 13 15,-1 0-2-15,1 0 12 16,0-4-3 0,-4-2-13-16,0 6-4 0,0 0-1 15,0 0-5-15,0 0-1 16,7 0 2-16,0 0 1 0,0 0-17 15,0-3-5-15,0 3-53 16,0-6-38 0,0 6 40-16</inkml:trace>
  <inkml:trace contextRef="#ctx0" brushRef="#br0" timeOffset="35672.4632">18172 10026 128 0,'14'-9'49'0,"-14"6"-26"0,-11-4-14 0,8 7 14 16,-1 0 2-16,-3-6 2 0,0 3-8 15,0 3-4-15,0-6-8 16,0 6-1-16,0-3 1 0,-4 3-3 16,1 3-1-16,-5-3 3 15,1 6 3-15,-3 3-2 16,-1 1 1-16,0-1-1 16,1 1 3-16,-1-1-5 15,1 7-3-15,2 9-1 16,1 3 1-16,4 0-3 15,-1 7 0-15,1-7-1 16,2 0 0-16,5 4 2 16,-1-4 2-16,4 6-1 15,7-12-1-15,4 0 1 16,7-9 1-16,3 2 3 0,7-5 2 16,0-1-3-16,-3-3-1 15,3-2-1-15,0-4-2 16,-3 0 1-16,-4 6-1 15,0-6-20-15,-3 0-9 16,-4 0-25-16,-3-6-9 16,-4 6-23-1</inkml:trace>
  <inkml:trace contextRef="#ctx0" brushRef="#br0" timeOffset="36019.059">17889 10255 116 0,'-7'0'46'0,"7"-6"-24"0,0 12-13 15,0-6 14-15,0 0 4 16,0 0 4-16,0 0-9 15,0 0-2-15,0 0-12 16,7 0 1-16,0 0 4 0,4 0-1 16,3 0 1-16,4 3-3 15,3-3-1-15,0 7-5 0,0-4-1 16,0-3-3 0,1 0-1-16,-5 0 3 0,1 0 1 15,-4-3-28-15,0-4-10 16,-3 7-150-1,3-3 97 1</inkml:trace>
  <inkml:trace contextRef="#ctx0" brushRef="#br0" timeOffset="37531.9456">18927 9832 76 0,'-4'-3'30'0,"8"3"-16"0,-4 0 1 0,0 0 13 15,0 0 2-15,-4 0 2 16,0-10 2-16,1 4 2 16,-4 3-14-16,0-3-5 15,0-4-10-15,-7 7-3 0,0-3 2 16,-1 3-3-16,-2-4 0 15,-1 7-1-15,-7 0 1 16,4-6 0-16,0 6 1 0,4-3-5 16,-1 3-1-16,4 0 3 15,0 0 1-15,3-6 0 16,0 6-2-16,4 0 1 16,0-3 1-16,0 3-1 15,4 0-1-15,-1 0-2 16,1 0 1-16,-1 0 1 15,1 0 0-15,-1 0 0 16,4 0 2-16,0 0-3 16,0 0 0-16,0 0-1 15,0 0-2-15,4 3 3 16,-1 3 0-16,1-3 1 16,-1 3 2-16,1 4-1 15,-1-1 2-15,1 7-4 0,-1 3-2 16,1 6 6-16,-1-3 3 15,-3 12 1-15,0 1 1 16,0 9-4-16,-3 12-3 16,-1-3 0-16,1 10-1 15,-1 0 0-15,1-4 0 16,-1-2 0-16,1-4 2 16,-1 0-1-16,1 1-1 15,-1-1 1-15,1-9 1 16,-1-6-1-16,4 2 2 15,0-11-4-15,0-11 0 16,0 1 3-16,0-9 1 16,4-4 1-16,3 0 2 15,0-6-1-15,0 0 0 0,7-12-3 16,-4 12 1-16,5-4-2 16,-1-2-1-1,0-3 1-15,0 9-1 0,-3 0 0 16,3 6 0-16,0-6 0 15,0 0 0-15,0 0 0 16,0 3 0-16,0-3-3 16,4 6 2-16,-4-6 1 15,4 10 0-15,-4-4 0 16,0-3 2-16,0 4-1 16,-4-4 2-16,1-3-2 15,0 6-1-15,-4-6-2 16,0 0 1-16,-7 0-30 0,3 0-14 15,1-6-61 1,-1 6-31-16,4-3 67 16</inkml:trace>
  <inkml:trace contextRef="#ctx0" brushRef="#br0" timeOffset="38267.4989">19308 10061 132 0,'7'-16'49'0,"-7"13"-26"0,3-7-14 0,1 4 16 15,-1 6-5-15,-3-3 0 16,0-3-9-16,0 6-4 16,-3 0-4-16,-4 9 0 15,0 1-2-15,-8-1 2 16,5 0 2-16,-8 7 4 16,1-6 2-16,-1 8 1 15,0 14-4-15,1-4-3 16,3 0 0-16,-1 0-1 15,5 4 0-15,3 5 0 16,3 1-5-16,4-10 1 16,4-3 0-16,3 0 2 15,7-6 8-15,7-3 3 16,4-7 2-16,0-6 1 0,-1-3 3 16,4 0 0-16,-3-9-2 15,0-10 0-15,0 0 2 16,-4-6 0-16,0-3-4 15,-7-6-1-15,0-10-4 16,-7 0 1-16,-3-3-4 16,-8 3-2-16,-3 0-5 15,-4 9-2-15,1 7 1 16,-4 3 2-16,0 6-2 16,0 10-2-16,-1 0-12 15,1-1-5-15,4 10-29 16,-1 10-13-16,4-1-23 15,4 0-10-15,6 10-3 16</inkml:trace>
  <inkml:trace contextRef="#ctx0" brushRef="#br0" timeOffset="38645.2083">19622 10346 116 0,'0'3'44'0,"0"3"-24"0,0 20-4 16,0-14 16-16,0-2 2 16,0 5 5-16,-4 1-9 15,0-4-1-15,-3 7-16 16,0 6 1-16,0-6 0 0,0 6-7 16,0-6-2-16,0 0-5 15,0-3-1-15,4-1-4 16,-1-5 1-16,0-7-44 15,4 6-21-15,0-9-28 16</inkml:trace>
  <inkml:trace contextRef="#ctx0" brushRef="#br0" timeOffset="41329.4537">20101 10130 108 0,'0'-7'44'0,"0"7"-24"0,4 0-4 16,-4 0 16-16,0 0-11 15,0 0-2-15,3 7-5 16,1 2-1-16,-1 10-7 16,-3 0 0-16,0 9 4 0,0-3 0 0,0 0 2 15,-3 3-4-15,-1 7 0 16,1-7-3-16,-1-3 2 16,4-3-4-16,0 0 0 15,0-3-1-15,0-7 1 16,0-2-2-16,0-1-1 15,0-2 1-15,0-7 1 16,4 0 1-16,-1 0 1 16,4-10 0-16,0 1 2 15,1-10-5-15,-1 0-1 16,3-6 0-16,1-10 0 16,-1 1 0-16,4-10 0 15,1 6 0-15,-1 1 0 16,0 2-3-16,3 7 2 0,-2 3-1 15,-1 9 0 1,0 7 0-16,-4 9 0 0,1 9 2 16,-4 7 0-16,4 12 0 15,-4 0 2-15,0 7-1 16,0-7 2-16,0 7 2 16,0-1 2-16,0-6-1 15,0-3-1-15,-4-6-3 16,5 6 1-16,-5-6-2 15,4-3-1-15,0-4 1 16,-3 4 1-16,-1-6-3 16,4-1-2-16,-3-3-23 15,-1-3-7-15,-3-3-24 16,0 0-6-16,0 0-18 16</inkml:trace>
  <inkml:trace contextRef="#ctx0" brushRef="#br0" timeOffset="41930.2942">20595 9578 112 0,'-3'-6'44'0,"3"6"-24"0,0 0-15 15,0 0 13-15,0 0-6 0,3 6 1 16,1-3 1-16,-1 13 1 16,4-7 14-1,4 16-16-15,-1-6 7 0,5 9 1 16,2-3-3-16,1 3 0 15,3 7-6-15,0 3-2 16,-3-4-4-16,-1 10-1 16,5 3-3-16,-5 6 1 15,-3 1-2-15,-3 8 2 16,-4-2 0-16,-7-7 1 16,0-6 0-16,-4-3 2 15,1 0-1-15,-4-6 0 16,-4-4-1-16,1-6 0 15,-4 4-2-15,0-10-2 0,-1-3-15 16,5-4-5-16,-1 1-43 16,1-13-19-16,3 3-15 15</inkml:trace>
  <inkml:trace contextRef="#ctx0" brushRef="#br0" timeOffset="43642.1449">17219 11086 96 0,'-3'-9'38'0,"6"2"-20"0,-3-2-4 0,4 9 17 0,-1-3 0 16,1-3 2-16,-4 6-7 16,0 0-4-16,0 0-12 15,3 0-2-15,4 9-1 0,-3 0-1 16,3 10-1-16,3-3 1 15,1 12 1-15,3 7-1 16,0 9 1-16,0-7 0 16,0-2 3-16,1-1-5 15,-1 1-1-15,0-4-2 16,0-6 1-16,0-6-2 16,-3 0-1-16,-1-4 3 15,1 4 0-15,-4-9-1 16,0-1 1-16,0-3-11 15,-4 4-4-15,-3-10-23 0,4 0-10 16,0 0-20 0</inkml:trace>
  <inkml:trace contextRef="#ctx0" brushRef="#br0" timeOffset="44031.7406">17533 11017 104 0,'4'-9'41'0,"-1"6"-22"0,-3 3-14 0,0 0 13 0,0 0 1 16,-3 3 3-16,-1 6 1 15,1 1 1-15,-5-1 0 16,1 7 2-16,-3 2-14 15,-1 1 2-15,-3 3 2 0,-3 6-2 16,-1 7 2-16,0 3-9 16,1-4-2-16,-5-3-1 15,-2 4 2-15,-1-4-3 16,4-3 0-16,0-6-1 16,0 4-2-16,6-8-2 15,1-2-1-15,4 0-9 16,3-4-5-16,0-2-18 15,3-1-7-15,1 0-29 16,3 4-39-16,0-4 33 16</inkml:trace>
  <inkml:trace contextRef="#ctx0" brushRef="#br0" timeOffset="45518.0955">18200 11089 104 0,'0'-9'41'0,"0"6"-22"0,3-4-5 0,1 7 17 15,-4 0-2-15,0-9 1 16,0 6-9-16,0-3-2 16,0-4-11-16,0 4-3 0,0 3-1 15,0-3 0-15,0 2 2 16,-4-2 1-16,-6 6 3 15,-1 0-1-15,-3 0 2 16,0 0-2-16,-4 0 2 16,1 0-2-16,-4 10 2 15,-4-1-6-15,0 7-1 16,0 2-4-16,4 8-3 16,0 2 2-16,3 9 0 15,4 4-6-15,4-6 0 0,3-4 9 16,3-6 6-16,4 3-6 15,4-6 0-15,6-3 0 16,4-6 1-16,4 2-1 16,3-5-2-16,0-4 1 15,1-3 1-15,-1-3-1 16,0 0-1-16,-3 0 1 16,3 0 1-16,-4 6-17 15,-3-6-4-15,-3 4-20 16,-4-4-5-16,0 0-30 15,-7 0-35 1,-3 0 34-16</inkml:trace>
  <inkml:trace contextRef="#ctx0" brushRef="#br0" timeOffset="45819.7348">17903 11318 116 0,'4'-9'44'0,"0"2"-24"0,3 4-8 0,-4 3 16 15,4-6-3-15,4 6 0 16,-1-3 0-16,4-10-1 0,4 10-13 16,3 3 2-16,4 3 1 15,3-3-5-15,0 7-1 0,1-7-6 16,-1 9-2-16,-3-9 2 15,-1 9 1-15,1-9 1 16,-4 0 0-16,0 0-7 16,-3 0-2-16,0-3-31 15,-4-3-14-15,-4 6-45 16</inkml:trace>
  <inkml:trace contextRef="#ctx0" brushRef="#br0" timeOffset="47052.2696">18979 10998 120 0,'0'-3'46'0,"0"-3"-24"0,0 6-10 0,0 0 13 16,0 0-2-16,0 0-2 15,0-6 0-15,0 3-1 16,0 3-11-16,-3 0-1 0,-4 0-1 16,0-7 1-16,-4 7 2 15,1-3-3-15,-4-3 1 16,-1 6-1-16,1 0 1 16,0-3-2-16,0-4 1 15,0 7 0-15,0 0 1 16,0 0-2-16,0 0-1 0,0 0-3 15,3 7-2-15,0-4-2 16,1-3 1-16,-1 6 1 16,1-3 0-16,3-3 0 15,7 0 0 1,0 0 0-16,0 0 0 16,3 0 0-16,-3 0-3 15,4 0 2-15,-4 0 1 16,3 0 0-16,1 0 0 15,3 7 0-15,-4-7 0 16,1 9 2-16,-1 0-1 16,1 1-1-16,-4 9 1 15,0-4 1-15,0 10 1 16,0-3 1-16,0 19-2 0,0-3 1 16,-4 9-2-16,1-3-1 15,-1-1 1-15,1 1 1 16,-1-6 1-16,-6 6 3 15,3 0-5-15,0 0-3 16,-1 0 1-16,5-10 2 16,-1 4 0-16,1-10-1 15,3 3 3 1,3-9 0-16,1-3 1 16,-1 6-2-16,5-15-2 15,-1 5 3-15,3-12 2 16,1 7-2-16,3-4 0 15,0 0-3-15,0-3-1 16,0-3 1-16,4 0 2 0,-4 0-1 16,4 0-1-16,-1 7 1 15,-3-4 1-15,0-3-3 16,1 9-2-16,-1-2 4 16,-4-4 1-16,1 3-3 15,-1 3 1-15,1-5 0 16,0 2 2-16,-4 0-14 15,0-6-5-15,0 0-18 16,0 0-7-16,-7 0-42 16,7-6-47-1,0 6 40-15</inkml:trace>
  <inkml:trace contextRef="#ctx0" brushRef="#br0" timeOffset="48041.0452">19283 11105 108 0,'3'-19'41'0,"1"13"-22"0,-4-4-5 0,0 10 15 15,3 0-8-15,-3 0-1 16,0 0-1-16,4 7 0 16,-1 5-10-16,1 4-1 0,-4 9 2 15,0 3 0-15,0 7 2 16,0 2 0-16,0 1 0 15,-4 3-2-15,1-4 1 16,-8-2-4-16,1-7-2 0,-4 0-2 16,0 4 0-1,3-10 0-15,0-4 1 0,4-2-2 16,0 0-2-16,4-13 3 16,-1 3 2-16,4-12-4 15,7-3-1-15,7-10 2 16,4-6 1-16,3-13-4 15,0-22-1-15,4-2 1 16,0-1 0-16,3 7-2 16,0 2 2-16,0 17 1 15,-3-4 0-15,-4 13 0 16,0 3 0-16,1 6 0 16,-8 6 0-16,-4 7-5 15,1 6 1-15,-4 9 2 0,-4 1 1 16,1 9 1-1,0 6 0-15,-1 3-3 0,1 16 2 16,-1 0 7-16,1 9 4 16,-1-9-5-16,-3 3-3 15,0-3-1-15,0-7 1 16,0 4 1-16,0-6 3 16,0-4-5-16,0-6-1 15,0 0-13-15,0-6-5 16,0-3-14-16,0-4-6 15,-3-5-10-15,-1-4-5 16,1-6-15 0,-4-4-16-16,-1-2 36 0</inkml:trace>
  <inkml:trace contextRef="#ctx0" brushRef="#br0" timeOffset="48284.1092">19322 11406 140 0,'-4'-13'55'0,"1"13"-30"0,10-3-12 16,-4 3 17-16,4 0-6 16,0-6-2-16,4 6-1 15,-1-3-1-15,5-3-11 0,-5-4-3 0,8 10 0 16,-1-3-5-16,1-3-1 16,0 6 0-16,-4 0 0 15,0 6-5-15,0-3-1 16,0-3-19-16,-3 0-9 15,-1 0-37 1,4 0-37-16,4 0 37 16</inkml:trace>
  <inkml:trace contextRef="#ctx0" brushRef="#br0" timeOffset="49542.007">19904 10926 108 0,'7'-25'41'0,"-4"25"-22"0,4-3-14 16,-3 3 11-16,-4 0-1 15,0 0 1-15,0 0 0 16,0 0 0-16,-4 9 0 16,1 1 0-16,-1-1-8 15,1 7 1-15,-4-4 2 0,-4 7 2 0,1 3 3 16,-1 0-3-16,0 13 2 15,1-7-2-15,3 16 2 16,0 6-6 0,3 3-3-16,4-6-3 0,0 0 0 15,4-3-4-15,3 0 0 16,3 0 1-16,1-6 2 16,0-7-1-16,-1-3 2 15,1-3-2-15,-1-6-1 16,1-6-6-16,-1-4-1 15,-3-3-19-15,1-6-6 16,-1 0-27-16,3 0-10 16,1-6-10-1</inkml:trace>
  <inkml:trace contextRef="#ctx0" brushRef="#br0" timeOffset="51448.7725">20207 11061 72 0,'0'0'30'0,"0"9"-16"0,0-2 5 0,0-4 16 16,-3 6-6-16,-1-2 0 0,1 2-5 15,-5 7-3-15,1-4-7 16,-3-2-1-16,-1 8-8 15,1 7 1-15,3 4 4 0,0-4-4 16,0 3-1-16,3-3-2 16,0-6 0-16,4 6-2 15,0-6-1-15,4 6 3 16,3-6 0-16,0 0 1 16,4-4 2-16,-1-5-1 15,4-1 2-15,0 0-2 16,1-9 2-16,-1 0 0 15,0 0 1-15,0 0 2 16,0-9 4-16,-3 0-2 16,3-7 3-16,-4-3 5 0,1-6 4 15,-1-3-8-15,-2-7-2 16,-5 4-8-16,1-4-2 16,-8 1-2-16,-3-4 1 15,0 7-4-15,0 9 0 16,0-3-1-16,0 9 0 15,0 7 2-15,0-1 0 16,0 7-14-16,0 3-5 16,3 3-12-16,1 4-4 15,-1 2-16-15,0 1-6 16,4 5-46 0</inkml:trace>
  <inkml:trace contextRef="#ctx0" brushRef="#br0" timeOffset="51974.0943">20405 10838 124 0,'0'0'46'0,"0"0"-24"0,0 0-8 0,0 0 15 16,0 0-3-16,3 0 2 15,4 10-7-15,4-4-1 16,3 3-11-16,-3 7-1 0,3 3-1 16,3 0 1-16,1 0 2 15,0 6-5-15,-4-3-1 16,0 9 2-16,-4-3 3 16,1 7 0-16,0 9 0 15,-1-4-3-15,-3 11-1 16,0-14-3-16,-3 4 1 0,-4-3-2 15,0-1 2-15,-4-9-2 16,1 4-1-16,-8-10 3 16,-7 3 0-16,1 0-1 15,3-13 1-15,-4 4-24 16,4-6-8-16,3-4-43 16,4-3-17-16,7-3 1 15</inkml:trace>
  <inkml:trace contextRef="#ctx0" brushRef="#br0" timeOffset="52398.7878">20807 11462 132 0,'3'0'52'0,"-3"0"-28"0,0 0-22 0,0 0 14 0,0 0 1 16,0 0 17 0,0 10-5-16,0-1-15 15,0 1 6-15,-3 5 0 0,-1-5-6 16,1 9-1-16,-4-4-7 16,0-2-2-16,0 2-2 15,0 4 1-15,0-3-7 16,-1-4-1-16,1 4-36 15,4-6-15-15,-1-4-40 16</inkml:trace>
  <inkml:trace contextRef="#ctx0" brushRef="#br0" timeOffset="53176.7662">21347 11099 80 0,'0'-3'30'0,"3"3"-16"16,-3 0 5-16,0 0 18 0,0 0-7 16,0 9 0-16,0-3-2 15,-3 4 0-15,-1 2-15 16,1 7 1-16,-5 12 0 0,1 1 1 15,-3 2 4-15,-1-6-9 16,1 4-1-16,-4-4-5 16,-1 0-1-16,5-3-1 15,-1 0 1-15,1-6 0 0,3-9 1 16,0-1 0 0,0-3 0-16,3-3 0 0,0-12 0 15,4-7 0 1,0-6 0-16,4-18 0 15,3-7 0-15,4-7 2 16,3-8-3 0,3 2-2-16,5-3-3 0,2 1 1 15,8 5 3-15,3-2 1 16,-3 11-1-16,0 5 1 16,-4 14-4-16,-3 4 0 15,-4 16-1-15,-3 3-2 16,-4 12 3-16,0 3 2 15,-4 10 0-15,-3 9-1 0,-3 7 1 16,-4 6 1-16,0 6-1 16,0 6 2-16,-4 16-4 15,4-3 0-15,0 6 1 16,0-3 2-16,0-13-1 16,0-6 2-16,0-6-2 15,0-6 2-15,0-10-2 16,0-3 2-16,0-6-7 15,0-3 1-15,0-7-23 16,0-9-8-16,0-6-29 16,0 3-13-16,0-13-17 15</inkml:trace>
  <inkml:trace contextRef="#ctx0" brushRef="#br0" timeOffset="53408.118">21368 11321 192 0,'-18'0'74'0,"18"0"-40"0,4-9-24 0,-4 9 24 15,17-3-11 1,1-4-7-16,0-2-5 16,3 6-7-16,0-3-3 0,0 6 0 15,4-7-1-15,-4 4 2 16,0 3-6-16,0 0 1 0,-3 0-30 15,3-6-90 17</inkml:trace>
  <inkml:trace contextRef="#ctx0" brushRef="#br0" timeOffset="54046.16">22035 10848 104 0,'0'-19'38'0,"3"10"-20"15,1-1 3-15,-1 10 19 0,1-6-4 16,-4 3-1-16,0-4-6 16,0 7-4-16,0-3-13 15,-4 3-1-15,1 0 2 0,-4 3-3 16,-1 7 2-16,-2 6-5 15,-1 2 1-15,-3 7-1 16,4 4 3-16,-5-1-1 16,1 6 0-16,0 10-3 15,0-6-1-15,0 15-3 16,0 1 1-16,3 5-2 16,1-12-1-16,3 3 1 15,0-6-1-15,3-6-3 16,4-4 2-16,0-5 1 0,4-1 2 15,-1-9-19-15,4-4-6 16,4 1-28-16,-1-7-12 16,8-5-40-1</inkml:trace>
  <inkml:trace contextRef="#ctx0" brushRef="#br0" timeOffset="54962.2155">22207 11149 124 0,'4'-6'46'0,"-1"6"-24"0,-3 0-13 15,0 0 16-15,0 0-1 16,0 0 3-16,0 0-2 15,4 9 2-15,-4-3-15 16,0 4 4-16,0 15 10 16,0 3-5-16,0-3-8 15,-4-3-4-15,1 3-5 16,3-6-3-16,0-3 0 16,0 2 1-16,0-8-1 0,0 5-1 15,0-11 1-15,0 5-1 16,0-9 0-16,0 0 0 15,0 0 0-15,3-3 2 16,1-3-1-16,-1-4 2 16,5-9-2-16,-1-9 2 15,0 0-4-15,0-3 0 16,3 9 7-16,-3-3 4 16,0 6-5-16,0 3-1 15,1 7-2-15,-5-1 1 16,4 4-4-16,-3 3-2 15,-1 3 2-15,-3 0 2 16,0 0 0-16,0 0-1 16,0 0 1-16,0 0 1 15,0 0-1-15,0 0 2 0,0 0-2 16,0 0 2-16,0 0-2 16,0 0-1-16,0 0 1 15,0 0-1-15,4 0 0 16,-1 0 0-16,4 0 2 15,0-6 3-15,0 6 2 16,4-4 3-16,0-2-3 16,-1-3 1-16,-3 6-3 15,4-4 0-15,-4 4-6 16,0-3 1-16,0 6 0 16,0 0 2-16,0 0-1 15,-3 9-1-15,-1 1-2 16,1-1 1-16,-1 1 1 0,1-1 2 15,-1 7 1-15,1 9 3 16,-1-6-3-16,4-1-2 16,0 1 2-16,-3 0 2 15,-1 3-4-15,1-3-1 16,-1 0 0-16,-3-1 0 16,0 1 0-1,0 0 0-15,0 3 0 0,0-3 0 16,0-7-3-16,0-2 2 15,0 2 1-15,0-9 2 16,11 4-25 0,-4-7-12-16,0-7-7 15,0 7-13-15,0-9-5 16,-3 3-36-16,6 3-29 16,1-7 55-16</inkml:trace>
  <inkml:trace contextRef="#ctx0" brushRef="#br0" timeOffset="55504.3483">22670 10606 72 0,'0'0'30'0,"0"0"-16"0,-4 0 1 0,4 0 15 16,0 0-1-16,0 0 3 0,4 7-3 15,-1-4 2-15,8 6-4 16,3 7 1-16,0 12-16 16,0-3 4-16,0 3 4 0,0 1-7 15,-3 11 0-15,-1-2-3 16,1-4-1-16,-4 14-3 15,-3-5 1-15,-4 11-2 16,0 8 0-16,-4-8-3 16,-3-1-2-16,0 0 1 15,0 1-1-15,-7-10 0 16,-4-7 0-16,0-2 2 16,1-7 3-16,3-9-13 15,0-4-7-15,3 1-39 16,4-6-15-16,3-7-37 15</inkml:trace>
  <inkml:trace contextRef="#ctx0" brushRef="#br0" timeOffset="55981.5884">23051 10399 124 0,'-4'0'49'0,"4"0"-26"0,0 0-25 0,0 0 11 16,0 0-6-16,0 0-2 15</inkml:trace>
  <inkml:trace contextRef="#ctx0" brushRef="#br0" timeOffset="56270.1481">23047 10399 225 0,'0'0'19'0,"0"0"4"16,0 0-1-16,7 0-2 15,0 4-6-15,0 8-4 16,4-3 3-16,3 4 4 0,0 6-3 16,4 12 0-16,-1 1-2 15,4 18 0-15,4 3-2 16,-4 3-1-16,4 7-5 15,-4-3-1-15,0 2-1 16,-3 1-2-16,-4 19 3 16,0-10 0-16,-7-3 1 15,-3-6 0-15,-4-1 0 16,-4-8 0-16,-3-7-2 16,-7-3 1-16,-7-1-2 15,-7 1-1-15,-1-6-19 16,-6 3-10-16,3-4-29 15,-3-8-14-15,-4 5-27 16</inkml:trace>
  <inkml:trace contextRef="#ctx0" brushRef="#br0" timeOffset="81414.1585">11373 12885 132 0,'0'-15'49'0,"0"15"-26"0,0-3-16 16,0 3 13-16</inkml:trace>
  <inkml:trace contextRef="#ctx0" brushRef="#br0" timeOffset="129833.0934">25806 9412 104 0,'3'-4'41'0,"4"-2"-22"0,0 6-7 0,-3-3 13 0,3-3-7 16,0 3-3-16,0-4 3 16,0-8 2-16,0 5-10 15,0-9 8-15,-3 7 4 0,-1-10-7 16,-3 3-3-16,0 0-7 16,-3 1-2-16,-4-1-1 15,0-6-2-15,-4 0 1 16,0 6-1-16,1 0 2 15,-1 0 1-15,1 3-4 16,-4-2 1-16,-4 8 2 16,0-5 1-16,1 5-1 15,-1 7-2-15,-3-3-2 16,0 6 1-16,0 9-1 0,-4 1 0 16,0 11 0-16,0 11 0 15,1 2 2-15,-1 10 0 16,-3 0-3-16,3 3 2 15,-3 3 1-15,3 4 2 16,4 2-3-16,3-3 0 16,4-2 1-16,7-4 0 15,4 0-3-15,10-13 2 16,0 1 1-16,7-7 2 16,4-3-1-16,6 0-1 15,8-6 5-15,3-10 1 16,1-9 6-16,6 0 5 0,0-6-7 15,1-3-3-15,-5-10-2 16,-2-6 1 0,-8-4 1-16,-3-5 1 0,-4 6 2 15,-7-7 1-15,-7 7-5 16,-7 3-2-16,-4-3-2 16,-6 9 1-16,-4 3-2 15,-7 7 2-15,-4 6-4 16,0 6 0-16,0 3 1 15,1 3 0-15,3 1-3 16,6-1 0-16,1 1-9 16,4 5-3-16,3-11-14 15,3 2-4-15,4-6-27 16,0 0-9-16,4 0-19 16</inkml:trace>
  <inkml:trace contextRef="#ctx0" brushRef="#br0" timeOffset="131030.4861">26021 9738 96 0,'14'-7'35'0,"-7"-2"-18"0,7 0-5 0,-7-1 16 16,4 1-3-16,-1-7 3 16,5-3-3-16,-1 1 0 15,0-1-14-15,-4-6-4 0,1 6-1 16,-1-6-1-16,-2 6 2 15,-5 3-2-15,-3-3 0 0,0 4 1 16,-7 5 1 0,-4 7-3-16,-3-3-3 0,0 12 0 15,-3 4 1-15,-1-1-6 16,4 10 1-16,0 0 3 16,3-4 2-16,1 14-3 15,2 5 1-15,5-6-2 16,3-3 0-16,3 4 0 15,5-14-2-15,6 4 5 16,3-10 1-16,4 1 2 16,1-1 0-16,2-9-2 15,5-3-2-15,-1-3 1 16,0-4-1-16,-3 1-7 16,3-16-3-16,-3 6-5 0,-1-6-4 15,-3 6 2-15,1-9 2 16,-1 9 9-16,-4-6 3 15,1 6 3-15,0 4 0 16,-4 2 8-16,-4 4 7 16,-3 2-1-16,-7 4 0 15,0-3-11-15,0 12-1 16,0-3 0-16,0 7 1 16,0-4 3-16,-7 7 1 15,0 21-3-15,0-6-1 16,4 4 1-16,-1-10 2 15,4 0-3-15,0-10-2 16,0-2 4-16,7-4 4 16,4-3-1-16,3-22 1 0,0 0-5 15,0 4-1-15,-3 2-1 16,10-18-2-16,-3 12 3 16,3-12 0-16,-4 9-4 15,1 3-1-15,-4 0 3 16,0 3 1-16,-3 7-3 15,-1 6 1-15,-3-3 0 16,-3 15 0-16,0 0 2 16,-1 13 1-16,1 0-4 15,3 10 1-15,0-1 0 16,0-6 2-16,-4 0-1 16,1-12-1-16,3 2 3 0,-4-15 0 15,4 0-10 1,-3 0-3-16,0-9-26 0,3 3-11 15,0-4-23 1,0 1-39-16</inkml:trace>
  <inkml:trace contextRef="#ctx0" brushRef="#br0" timeOffset="131857.8514">26889 9644 92 0,'3'-3'35'0,"1"6"-18"0,6-6 4 16,-6-4 17-16,6-2-1 16,1-1 1-16,7 1-8 15,6-10-2-15,-6 4-15 16,0-14-1-16,-1 10-1 0,1-6-4 15,-4 7 1-15,-3 2-1 16,-4 3 3-16,-4-2-3 16,-3 5 1-16,-3 1-3 15,-4 3 0-15,-4 2-3 16,-7 4-2-16,-3 4-2 16,7 2 1-16,4 3 1 0,-8 7 0 15,4-3-3-15,-4 5 0 16,8 4-1-16,3 6 3 15,-1 10-2-15,8-3 1 16,8-7 2-16,2-9 0 16,15 3 2-16,-4-10 1 15,4-6-4-15,3-12 1 16,0 3 2-16,0-13 3 16,1 7-4-16,-1-7-1 15,-4-3-9-15,-2 4-2 16,-5-4-3-16,1 0 1 15,0 0 5-15,-4 4 2 16,0 5 4-16,-4-2 1 16,-3 2 1-16,0 4 2 15,1 0 1-15,-5 6 1 0,1 6-2 16,-8 3 1-16,1 7 0 16,-1-3 1-16,0 2 0 15,1 4 2-15,-1 0-5 16,4-3-1-16,0-1 2 15,0-5 1-15,0-1 7 16,7-15 6 0,8-4-6-16,-5 1-3 15,4-10 0-15,4-6-4 16,0-3 0-16,-1 3-1 16,1 0 1-16,-1 6-4 15,-2 0 0-15,-1 10 1 16,-4-1 0-16,1 1-5 0,3 9-1 15,0-6 5-15,-3 6 2 16,3 6 1-16,-4-6-2 16,1 3-13-16,0 3-4 15,-4-6-9-15,3 7-4 16,-3-4-14-16,0-3-5 16,4 6-12-1,-1-6-30-15,-2 3 25 16</inkml:trace>
  <inkml:trace contextRef="#ctx0" brushRef="#br0" timeOffset="131967.1328">27746 9418 72 0,'14'-16'27'0,"-7"16"-14"0,0-9 2 0,4 9 13 0,-4-3-4 16,0-4 0-16</inkml:trace>
  <inkml:trace contextRef="#ctx0" brushRef="#br0" timeOffset="132968.1225">27813 9365 231 0,'4'-10'22'0,"-1"4"-12"15,-3 6-4-15,-3 0 0 0,-1 0-1 16,-3 6 2-16,-4-3-4 16,1 4 0-16,-1 2-1 15,1-3-2-15,-1-3 1 16,0 7 1-16,4-10-3 16,4 6-2-16,-1-3 2 15,4-3 0-15,0 0 1 0,0 0 2 16,7 0-3-16,0 0 0 15,1 0 1-15,-1 0 2 16,0 0-1-16,-4-3-1 16,1 3 1-16,-1-6 1 15,-3 6-1-15,7 0-1 16,-7 0 3-16,0 0 2 16,0-3 4-16,0 3 5 15,0 0-2-15,0 0 1 16,-7 0-5-16,7 0 0 15,-7 3-1-15,-3 3 1 16,-5 3-4-16,-2 4-1 16,-1 9-1-16,1 0 1 0,2 9 0 15,1 1 3 1,4 12-3-16,3-10 0 0,0 1-3 16,3-7-1-16,4-3 1 15,4-6 0-15,3-4 11 16,7-5 5-16,3-7-2 15,1-3 2-15,3-19-5 16,4 0-1-16,-4-6-2 16,4-9 0-16,-1 2-4 15,1-8-3-15,-4 2 0 16,-3 3 1-16,3 1-3 16,-10 6-2-16,-1 9 2 15,-6 3 2-15,-4 7-5 16,0-1 1-16,-4 7 1 15,1 3 1-15,-1 3-2 0,-3 7 0 16,0-1 2-16,4 7 0 16,-4 3 1-16,3 0 0 15,4 6-3-15,4-7 2 16,3 7 1-16,0-6 0 16,0 0 0-16,3 0 0 15,-3-3 0-15,4 9-3 16,0-13 0-1,-1 4-9-15,1-7-5 16,-1-2-7-16,1-20-15 16,3 4 9-1,0-10 7-15,4 0 7 16,3-9 8-16,0-7 2 0,0-9 1 16,4-3 1-16,3-12 3 15,-7 15 2-15,-3 0 2 16,7-12 1-16,-4 2-5 15,4-8 1-15,-4 8 0 16,0 1 2-16,-4 9 10 16,-6 10 4-16,-4 2-3 15,-3 10-3-15,-4 10-3 16,-7 12 0-16,0 0-2 16,-8 18 0-16,1 1-1 15,-3 31 0-15,3-9 4 16,-1 19 3-16,1 18-4 15,4-12-2-15,3 3-2 16,3-13 0-16,8 4 0 16,-1-13 3-16,4-3-5 0,4 0-3 15,-1 0-15-15,1-16-4 16,0 0-44-16,-4-12-18 16,7 0-8-1</inkml:trace>
  <inkml:trace contextRef="#ctx0" brushRef="#br0" timeOffset="135113.4681">28691 9412 64 0,'-3'0'24'0,"3"0"-12"0,0 0 3 0,0 0 13 16,0 0-4-16,3 0-2 16,1-4 7-16,-1 4 4 0,-3-6-4 15,0 6-3-15,0 0-14 16,0 0-3-16,0 10 1 0,0-4-4 15,-3 13 2-15,-1 0-3 16,1-1 2-16,-1 7-6 16,1-6-3-16,3 13 1 15,0-1 2-15,0 0-2 16,0-9-2-16,3-3-27 16,-3-3-12-16,0 3-28 15,4-10-30 1,-1 0 33-16</inkml:trace>
  <inkml:trace contextRef="#ctx0" brushRef="#br0" timeOffset="135361.4953">28691 9286 140 0,'-3'0'55'0,"3"-3"-30"0,0 3-21 0,3 0 15 16,1-6 0-16,-1 6 1 15,5-3-9-15,-1-4-4 16,0-2-4-16,0 3-5 0,0 3 1 16,0 3-21-16,0 0-10 0,-4 0-44 31</inkml:trace>
  <inkml:trace contextRef="#ctx0" brushRef="#br0" timeOffset="135667.7251">28931 9383 72 0,'0'-3'27'0,"0"3"-14"0,4 0 2 0,-4 0 22 16,0-6-12-1,0 6-8-15,0 0-3 16</inkml:trace>
  <inkml:trace contextRef="#ctx0" brushRef="#br0" timeOffset="136014.3731">28945 9374 234 0,'11'-6'17'0,"3"3"2"15,7-4-2-15,4-2 0 0,7-1-5 16,-8 1-2-16,5 0-6 15,-5-1-3-15,-6 4-3 16,3 3 1-16,-7 3 1 16,-3 0 2-16,-8 3 1 15,-3 10 3-15,-7-1-3 16,-10 4-2-16,-1-4 2 16,-7 13 2-16,-3 0 0 15,0 4 0-15,-4-1-3 16,4 13-2-16,3 3 1 15,4-4-1-15,7 1-3 16,3-13 2-16,4 1-1 16,4-4 0-16,6-7 4 15,4-8 1-15,11-1-1 0,3-2 1 16,0-14-2 0,1 7 2-16,-5-3-2 0,-3-3-1 15,-7 3-17-15,7-4-9 16,-7 7-24-16,-7-3-8 15,-3-3-19 1</inkml:trace>
  <inkml:trace contextRef="#ctx0" brushRef="#br0" timeOffset="136689.729">28885 9553 104 0,'0'0'41'0,"4"6"-22"0,0-3-7 0,-4-3 13 0,3 6 2 15,4-6 1-15,0 4-13 16,7-4-4-16,0 0-7 16,8 0-3-16,-1 0 2 0,3 0 0 15,1 0 1-15,3 0-5 16,-3-4 1-16,3-2 0 15,-3 3 2-15,-4-3-3 16,-3-4 0-16,-1 4-4 16,1 3-1-16,-4-3 0 15,0 2 2-15,-3-2 4 16,-1 6 2-16,-6-3-3 16,7-3 1-16,-8 6 0 0,1 0 2 15,-4 0-3-15,0 0-2 16,0 0 4-16,3 0 1 15,1 0 2-15,-1 0 0 16,4-3 0-16,0-4 2 16,0 7 1-16,4-3 3 15,-1-3-1-15,1-3 2 16,0 2-2-16,-1-2 2 16,1 0 0-16,-4-1 1 15,7 1-2-15,-3-1-1 16,-1-5-5-16,4 2-3 15,-3-6 0-15,-4 4-1 16,-4-1 0-16,-3 6 0 16,0 1 0-16,-10 9 0 0,3 0 0 15,-11 9 2-15,4 7-3 16,-7-3-2-16,3 9 2 16,4 0 2-16,4 9-2 15,10-3 0-15,10 0 1 16,11 1 0-16,15 11 2 15,9-11 3-15,12-4 0 16,-4-6 0-16,7-16-14 16,0 3-7-16,-4-12-55 15,1-7-63 1,-1-3 30-16</inkml:trace>
  <inkml:trace contextRef="#ctx0" brushRef="#br0" timeOffset="141181.3362">25615 10340 76 0,'4'-10'30'0,"-1"1"-16"0,1 6-3 16,-1-3 10-16,1 6-5 15,-1-4 1-15,1-2-4 16,-1 6 0-16,-3 0-5 0,0 0 0 16,0 0-1-16,0 0 3 15,0 6-5-15,0-2 4 0,-3 5 1 16,-1-3 8-16,1-3 3 16,-1 7-4-16,1-1-2 15,-1 7-3-15,1 0 2 16,-1-4-3-16,1 4-1 15,-1 3-6-15,1 6-1 16,-1 0 1-16,4 3 2 16,0 0-5-16,0-3-3 15,4-6 5-15,-1 9 5 16,1-9 0-16,3 3 1 16,0-3-3-16,3-7-1 15,1-2-3-15,0-1 1 16,-1-2-2-16,4-7 2 15,0 0-7-15,-3 0-1 0,0-10-25 16,-1 4-10-16,-3-4-32 16,0 1-54-1,0 0 27-15</inkml:trace>
  <inkml:trace contextRef="#ctx0" brushRef="#br0" timeOffset="141428.3229">25703 10152 196 0,'-3'-19'74'0,"6"16"-40"0,1-13-29 0,3 10 19 16,0-4-11-16,0 1 0 15,4 0-9-15,-4 5-3 16,0-2-1-16,0-3-3 0,-4 9 2 15,-3 0-21-15,0 0-10 16,-3 9-44 0,-1-3-36-16,1 4 44 15</inkml:trace>
  <inkml:trace contextRef="#ctx0" brushRef="#br0" timeOffset="142126.1043">26377 10308 96 0,'0'-9'35'0,"0"9"-18"0,0-6 0 0,0 6 14 15,0 0-1-15,-3 0 2 0,-1 0-5 16,1 0 1-16,-1 0-16 15,-3 0 4-15,-4 0 2 0,-3 6-10 16,0-3-2-16,0 7 0 16,-4-1 3-16,1 0-4 15,3 7-3-15,0-7-1 16,-8 7-1-16,-6 3 0 16,4 0 2-16,2 6-3 15,12-13 0-15,-1 4 3 16,8 3 1-16,3 9-1 15,3-3-2-15,8 0 3 16,-1-6 0-16,4-3 1 16,1-4 0-16,-1-2-2 15,3-1 1-15,1-3-2 16,0 4-1-16,-1-10-8 16,-6 0-3-16,-1 0-21 0,1-6-9 15,0 2-44 1,-1-2-36-16,-3-3 48 15</inkml:trace>
  <inkml:trace contextRef="#ctx0" brushRef="#br0" timeOffset="142371.2188">26081 10497 160 0,'-7'-7'63'0,"7"7"-34"0,3 0-14 0,1 0 20 0,3 0-13 16,0 0-2-16,7 0-8 16,-3 0-2-16,6 0-6 15,4 0-3-15,-3 0 2 0,-4 0-2 16,4 0-1-16,-4 0-4 16,0 0-2-16,4 0-35 15,-8 0-13-15,1 0-34 16</inkml:trace>
  <inkml:trace contextRef="#ctx0" brushRef="#br0" timeOffset="143432.5001">27083 10070 144 0,'3'-9'55'0,"-3"9"-30"0,4 0-14 0,-4 0 15 16,0 0-3-16,0 0-2 15,0 0-5-15,0 0 0 16,-4 0-9-16,1 0 2 0,-4 0 4 15,3 0-3-15,-10-7 0 16,3 7-6-16,-3-3-3 16,0 3 0-16,-3 0-1 15,-1 0 0-15,-3-6 2 16,0 6-1-16,-1 0-1 16,5 0 1-16,-1 0-1 15,4 0-3-15,0 6 2 16,0-6 1-16,3 0 0 15,4 0 0-15,0 3 0 16,4 4-3-16,-1-7 2 16,1 6 3-16,3-3 1 0,0-3-6 15,3 10 0-15,1-1 1 16,-1 0 3-16,1 7-2 16,-4 0-2-16,0-4 4 15,0 7 3-15,0 16-1 16,-4-1 0-16,1 4-1 15,-4 2 1-15,0-2-2 16,-1-10 2-16,5-9-2 16,-4 16-1-16,0-7 5 15,3 3 4-15,-3 16-3 16,4-3 2-16,-1 0-3 16,1-9 0-16,3-7-3 15,0-9-2-15,0-1 3 0,0-8 0 16,3-1 3-16,4-3 3 15,4-2 0-15,-1-4 0 16,5-4-3-16,-1-2 1 16,3 3-4-16,1-3-2 15,0-4-3-15,-4 10 1 16,-4-3 1-16,4 3 2 16,-3 0-3-16,3 0 0 15,0 0 1-15,0 0 2 16,-3 0 1-16,-4 3 1 15,0 4-16-15,0-4-6 16,-3 6-20-16,-1-3-8 16,1-2-31-1,-1 2-56-15,4 3 30 0</inkml:trace>
  <inkml:trace contextRef="#ctx0" brushRef="#br0" timeOffset="144513.5777">27245 10572 100 0,'0'-10'38'0,"0"10"-20"0,7-3-1 0,-3 3 14 15,-1-6-1-15,1 6 2 16,3-9-5-16,-4 5-2 0,8-5-13 16,-4-3 3-16,7 2 5 0,-3-2-2 15,3-7 1-15,0 3-4 16,3-12-1-16,-2 3-6 16,-1-10-3-16,0 1-5 15,0-4 0-15,-4 10 0 16,1-7 0-1,-4 7-3-15,0 3 2 0,-3 0 1 16,-1 13 0-16,1-4-3 16,-8 16 0-16,1-3-1 15,-4 15 3-15,3-2 2 16,-6 15 2-16,-1-6-4 16,-7 15 1-16,4-6 0 15,-3 7 0-15,2-7-5 16,5 6 1-16,-1-5 2 0,4 2 3 15,4-3 2-15,6 1 3 16,1-4-5-16,10-7-1 16,-4 1 0-16,8-3 0 15,-4-7 0-15,4-6 2 16,-1 7-1-16,5-10-1 16,-5 0 1-16,1-3 1 15,0-4-1-15,-4 4-1 16,0-3 1-16,-4-3-1 15,1-1 2-15,-4 1 3 16,0 3-4-16,0 2-3 16,0-2 1-16,-3-3 0 15,-1 9-2-15,-3-3 2 0,0-4-1 16,0 7 0 0,0 0 2-16,0 7 0 0,0-4 0 15,-3 3 0-15,-1-3 0 16,4 7 0-16,0 2-3 15,0 1 0-15,0-4 2 16,4 0 2-16,-1 1 4 16,4-4 2-16,4-3 1 15,-4-3 2-15,0 0 1 16,7-9 1-16,4-4-2 16,-4-2 1-16,-4 5-2 15,1 1 0-15,0-7-3 16,-4 4-1-16,0-4-1 15,-7-3 2-15,0 3-1 0,-7 7 2 16,0 0-6-16,-4-1-1 16,0 1 0-16,1 15 0 15,-1-3-3-15,1 3 2 16,3-2-4-16,0 2 1 16,3-3-9-16,4 6-4 15,0-9-20-15,7 10-9 16,0-10-48-1,11 6-57-15,-4-6 44 16</inkml:trace>
  <inkml:trace contextRef="#ctx0" brushRef="#br0" timeOffset="145029.1283">28071 10525 160 0,'10'-6'63'0,"-10"6"-34"0,4-4-14 0,-4 4 18 16,3 0-12-16,-3 0-4 16,4 0-8-16,-4 0-4 0,0 10-2 15,0-4 2-15,-7 7 4 0,3 2-3 16,-6 4-1-16,2 0-2 16,-2 9-3-16,-8 7 3 15,8-10 0-15,-1-6-4 16,4-4-1-16,0-2-30 15,0-4-12-15,0 1-52 16</inkml:trace>
  <inkml:trace contextRef="#ctx0" brushRef="#br0" timeOffset="145731.7556">28399 10095 168 0,'0'-19'63'0,"0"19"-34"0,14-25-14 0,-11 25 18 0,1-6-14 16,-1 6-5-16,1-3-9 16,-1-3-4-16,1 15 0 15,-1-3-1-15,1 10 2 0,-1-3 3 16,-3 15 4-16,0 16 0 15,0-4 2-15,0-2 3 16,-3 0 1-16,-1-4-4 16,1 1 1-16,-1-7-5 15,1-9 1-15,-1 6-5 16,1-6 0-16,-1-4-1 16,4-2 1-16,0-7-2 15,11-3 2 1,-1-6-2-16,8-3-3 15,3-4-1-15,0-8 2 16,-3 8 2-16,-4 1-2 0,4-7-2 16,-4 7 2-16,4 6 0 15,-1-4-2-15,-3 7 2 16,-3 10-1-16,-4 5 0 16,0-5 2-16,-3 9 2 15,3-4-3-15,-4 4 0 16,1 0 3-16,-1 0 3 15,1-4 2-15,-1 1 1 16,1-3-7-16,-1-4 0 16,1 0 1-16,-1 1 1 15,1-4-4-15,-4-6-1 16,0 0-26-16,7 0-11 16,0 0-38-16,-4-6-13 15,12-4 1-15</inkml:trace>
  <inkml:trace contextRef="#ctx0" brushRef="#br0" timeOffset="145998.9865">28931 10418 184 0,'0'10'71'0,"4"-4"-38"0,-8-3-19 15,1 3 22-15,-1-3-7 0,1 7-2 16,-1-1-13-16,1 7-4 16,-1-7-6-16,4 7-5 0,0-7 0 15,0 1 3-15,0-1 3 16,4 1-9-16,-1-10-2 16,4 0-21-16,0 0-8 15,0-10-26-15,4 7-9 16,-4-9-9-1</inkml:trace>
  <inkml:trace contextRef="#ctx0" brushRef="#br0" timeOffset="146178.658">28903 10224 160 0,'-14'0'63'0,"10"0"-34"0,-3-3 8 0,7 3 28 0,0 0-26 16,0 0-8-16,0 0-22 15,0 0-7-15,11 0-1 16,-4 3-8-16,0-3 0 0,7-3-61 16,-3 3-24-16,-1 0-5 15</inkml:trace>
  <inkml:trace contextRef="#ctx0" brushRef="#br0" timeOffset="146840.929">29323 9935 84 0,'-7'-6'33'0,"7"6"-18"0,-4 0 2 16,4 0 16-16,0 0-2 15,4 0-1-15,-1 6-1 16,1 4-1-16,3 9-15 0,0-1 3 16,4 7 4-16,-1 0 4 0,1 4 3 15,-1 8-10-15,1 7-3 16,0-9-2-16,-4-1 0 16,3-6-4-16,-3 16 0 15,-3-15-3-15,-4 5 2 16,-4-6-4-16,-3-3 0 15,-3 4-1-15,-1-1 1 16,-7 3 0-16,-3-3 1 16,0-3-5-16,0-3 1 15,0-6-22-15,-4 3-8 16,4-10-51-16,-4 10-20 16,0-9 1-1</inkml:trace>
  <inkml:trace contextRef="#ctx0" brushRef="#br0" timeOffset="148876.9166">25446 11318 124 0,'0'0'46'0,"3"3"-24"0,8-3-10 0,-4 7 13 16,4-4 0-16,-1 3 0 16,4 3-3-16,0 1 1 15,1-1-13-15,-1 10 3 0,0-3 3 16,0 3-2-16,0-1 0 15,0 4-6-15,0-9 0 16,0 6-3-16,-3-4 2 16,3-5-2-16,0-1 2 0,4 1-2 15,-1-1-5 1,-2-3 0-16,-1-3-11 16,-4 4-5-16,-3-4-32 15,0 3-14-15,-3-6-36 16</inkml:trace>
  <inkml:trace contextRef="#ctx0" brushRef="#br0" timeOffset="149181.7471">25859 11174 184 0,'0'-6'68'0,"-4"6"-36"0,8 6-29 0,-4-6 17 16,0 9-8-16,-4 1-2 16,-3 9 1-16,-4-1 3 15,-3 11-8-15,-3-4 6 0,-4 3 3 16,-4-3 2-16,0 3 1 16,0 0-9-16,1-2-5 15,3-1-3-15,-1-7 1 16,1 1-1-16,0 0-1 15,0-3-8-15,0 3-3 16,0-1-18-16,3-2-7 16,4 3-25-16,0-10-9 15,3 1-9 1</inkml:trace>
  <inkml:trace contextRef="#ctx0" brushRef="#br0" timeOffset="149755.6146">26278 11331 132 0,'0'-3'49'0,"7"-4"-26"0,-3-2-5 0,0 9 20 16,-1-3-6-16,1-4-1 15,-1-2-6-15,1 6-4 16,-4-10-11-16,0 10 2 0,0-3 4 15,0 6-2-15,-4-3 2 16,-3 3-9-16,0 3-2 16,-4 3-1-16,-3 4 0 15,0-1-2-15,-3 10 1 16,-5-3 0-16,1 2 1 0,-3 1-2 16,-1 6-2-16,0 0 1 15,4-3 1 1,3-6-1-16,4 3 2 0,4 0-4 15,3-4-2-15,3 1 2 16,8-3 0-16,6-4 1 16,8-3 2-16,3-3-1 15,4 4-1-15,-1-7 3 16,5 0 0-16,-5-7-6 16,1 7 0-16,-4-3-26 15,-3-3-10-15,-1 6-24 16,-2-3-9-16,-5-3-21 15</inkml:trace>
  <inkml:trace contextRef="#ctx0" brushRef="#br0" timeOffset="150015.6364">26028 11428 244 0,'-7'-3'93'0,"14"3"-50"0,0-6-39 0,0 6 21 16,7 0-10-16,7-10 2 0,4 7-12 15,0-3-3-15,3 6-2 16,0 0 2-16,0 0 1 0,-6 0-4 16,-1 6-1-16,-4-3-26 15,-3 3-9-15,-3-2-30 16,0-4-10-16,-1 0-10 15</inkml:trace>
  <inkml:trace contextRef="#ctx0" brushRef="#br0" timeOffset="151162.2921">27076 11042 100 0,'3'-6'38'0,"-3"6"-20"0,4-9 1 16,-1 9 18-16,1 0-3 0,-4 0 1 15,0 0-12-15,0-4-1 16,0 4-13-16,0 0-1 0,-4 0-1 15,1 0 1-15,-1 0 0 16,1 0 0-16,-11 4 2 16,3-4 1-16,-3 6 3 15,0-3-1-15,-4-3 2 16,-10 6-6-16,-4-6-1 16,7 0-2-16,-3 0-1 15,4 3-6-15,2 4 1 16,5-7 0-16,-1 0 0 15,4 0 2-15,0 0 1 16,3 0-1-16,4 0-2 16,0 0-2-16,4 0 1 15,-1 0-1-15,1 0 0 16,-1 0 2-16,1 0 2 16,3 0-3-16,0 0 0 0,0 0 1 15,0 0 2-15,0 0-3 16,0 9-2-16,0 0-1 15,0 1 3-15,0 6-2 16,0 2 1-16,0 11 2 16,0 5 2-16,-4 1 1 15,1 2 3-15,-1 4-3 16,-3-3 0-16,0-1 1 16,0-9 0-16,3 7 0 15,1-10 2-15,-1 3-3 16,4-3 0-16,0 4 1 15,4-4 0-15,-1-7-5 16,4 8 1-16,0-8 0 0,-3 1 2 16,-1 0-1-16,1 6-1 15,0-6 3-15,-1-3 0 16,1 2-4 0,-1 1 1-16,1-9 2 15,-1-1-1-15,1 0-1 16,6-9 5-1,4 0-3-15,0-3 1 16,4-3 1-16,0 6 0 16,-1-3-2-16,1 3 1 0,0 0-4 15,-1 0-2 1,-3 0 2-16,1 3 2 0,-1 6 0 16,-7 1-1-16,3 2 1 15,-3-9 1-15,-3 7-10 16,-1-4-2-16,1-3-24 15,-4-3-8-15,0 7-27 16,0-7-11-16</inkml:trace>
  <inkml:trace contextRef="#ctx0" brushRef="#br0" timeOffset="151976.5111">27242 11409 144 0,'0'-3'55'0,"3"3"-30"0,-3-6-5 15,0 6 19-15,0 0-8 16,0 0-3-16,0 0-12 16,0 9-3-16,-3 1-7 15,-5 8 0-15,1-2 4 0,-3 3 0 16,-4 6 2-16,-4 3-2 16,0 7-1-16,1-1-3 15,3-3 1-15,3 10-4 16,1-13-2-16,2 1 0 15,5-10-1-15,-1-13 4 16,8-16 5-16,7-5-5 16,3-14 0-16,7-5-2 15,7-10 1-15,0-3-2 0,11-16-1 16,3-9-2 0,4-9 1-16,4 2 3 15,-5 7 1-15,-6 3-4 0,-7 16 1 16,-7 9-2-16,-4 6 0 15,-3 13 0-15,-8 6 0 16,1 7 0-16,-4 15 0 16,-4 6 0-16,-3 10-2 15,0 6 0-15,0 13 3 16,-3 15 0-16,-1 10 3 16,-3 6 1-16,0 0 3 15,0-6-3-15,0-7 0 0,3 4-1 16,-3-13-2-16,7-3 1 15,-3 0-1-15,3-1 2 16,0-14 1-16,3-1-4 16,-3-9-1-16,0 0-17 15,-7-13-36 1,0-16 0-16,0 1-25 16,-3-7-39-1,3 4 33-15</inkml:trace>
  <inkml:trace contextRef="#ctx0" brushRef="#br0" timeOffset="152103.78">27316 11506 124 0,'-36'0'49'0,"36"-6"-26"0,-3 6 4 0,3 0 21 16,0 0-17-16,0 0-7 16</inkml:trace>
  <inkml:trace contextRef="#ctx0" brushRef="#br0" timeOffset="152182.5893">27298 11500 344 0,'18'-3'8'0,"-1"-3"-5"16,4 6-5-16,4 0 1 15,-4 0-19-15,0 6-7 16,8-6-57 0,2-6-31-16,5 6 52 15</inkml:trace>
  <inkml:trace contextRef="#ctx0" brushRef="#br0" timeOffset="152694.2327">28042 11070 84 0,'-7'-9'33'0,"11"9"-18"0,-4-3 2 0,0 3 14 15,0 0-1-15,0 0 2 16,0-6-3-16,0 6 2 16,0 0-17-16,0 0 1 0,0 0-1 15,0 0-1-15,-7 9 2 16,-7 10 5-16,0 0 4 15,-4 12-6-15,-3 0-3 16,-4 13-2-16,0-3 1 16,1-3-5-16,-8 6-3 15,7-7 1-15,4 4 0 16,0-3-1-16,3-1-1 16,11 4-3-16,0-3-2 0,7-4 3 15,7-6 0-15,0 1-1 16,7-4 1-16,0 3-2 15,8-9 2-15,-1-4-2 16,-4 1-1-16,1-7-21 16,3-9-11-16,-3-6-33 15,-4-3-13-15,4-7-36 16</inkml:trace>
  <inkml:trace contextRef="#ctx0" brushRef="#br0" timeOffset="153280.6839">28279 11105 160 0,'10'-38'63'0,"-3"23"-34"0,0-1-16 15,0 7 19-15,-3 5-12 16,-1-2-1-16,1-3 0 16,0 9 0-16,-1-3-10 15,-3-4-1-15,0 7-1 0,0 7-1 16,-3 2-1-16,-1 10 3 15,-3 6 3-15,0 6 0 16,-4 13 1-16,-6 0 2 16,6 9 2-16,-7 1-7 15,1-1-3-15,-1-9-3 16,4 0-3-16,3-7 3 0,1 1 0 16,-1-3-1-16,4-7-2 15,4-3-17-15,-1-9-9 16,4-4-13-16,4-6-6 15,3-6-26-15,3-6-12 16,1-3 0 0</inkml:trace>
  <inkml:trace contextRef="#ctx0" brushRef="#br0" timeOffset="153686.9385">28459 11428 160 0,'-4'0'60'0,"1"0"-32"16,-5 0-20-16,1 0 16 0,0 6-10 15,0 4-1-15,-3-1-1 16,-4 0 2-16,7 7-7 16,-4-3 0-16,0 2 0 0,1 1-1 15,3-3 1-15,3 5-2 16,4-8 2-16,4 5 0 15,6-5 1-15,4-10 4 16,4 0 3-16,0-10-4 16,3 1-1-16,0 0 0 15,-3 2 1-15,-4-5-1 16,-4-4 1-16,-3 7 3 16,-7-7 1-16,-3 7-8 15,-8-1-4-15,-6-2-2 0,-4 2 1 16,-1 4-3-16,1 0-2 15,4 3-16-15,2 3-7 16,5 0-34-16,6 3-11 16,4-6-38-1,14 3-20-15,4 0 64 16</inkml:trace>
  <inkml:trace contextRef="#ctx0" brushRef="#br0" timeOffset="153941.3745">28635 10973 124 0,'-4'0'46'0,"4"0"-24"0,0 0-10 0,0 0 16 16</inkml:trace>
  <inkml:trace contextRef="#ctx0" brushRef="#br0" timeOffset="154150.9613">28639 10980 301 0,'14'3'45'15,"-4"3"-21"-15,4 3 0 0,4 7 2 16,0 3-10-16,-1 6-1 15,1 3-3-15,-8 10 0 16,5 6-2-16,-8 3-1 16,-7-3-3-16,-7 9-1 15,-8-12-3-15,8-4-2 16,-7 1 1-16,0 3 1 16,0-10-1-16,-4 4 2 15,1-10-11-15,-1-7-2 16,1 1-30-16,6-3-12 15,0-7-57 1,4-6-40-16,0 4 63 0</inkml:trace>
  <inkml:trace contextRef="#ctx0" brushRef="#br0" timeOffset="154787.8253">28991 11531 220 0,'0'4'82'0,"4"5"-44"0,-4 0-33 15,0 1 17-15,0 5-6 16,-4 1 3-16,1 3-10 16,-4 0-3-16,0 0-4 0,-4-1-2 0,0 4 3 15,-3-9 0-15,11 3 1 16,-4-7-22-16,0-6-8 15,0-3-71 1,3-9-46-16,4-1 58 16</inkml:trace>
  <inkml:trace contextRef="#ctx0" brushRef="#br0" timeOffset="155681.5087">29404 11259 140 0,'-7'25'55'0,"3"-16"-30"0,-6 10-14 0,10-10 18 16,-4 1-4-16,-3 5 3 15,0 4-10-15,-3 6 0 16,-1 0-11-16,0-6 0 0,1 0 3 0,-1 0-6 16,-3-3 0-16,11-4 2 15,-4-6 1-15,0 4 5 16,3-10 5-16,1 0-3 16,-1-10 0-16,4-5-6 15,4-14-3-15,3-5-2 16,7-13-3-1,7-13-2-15,7-2 1 0,7-4-1 16,4 6 0-16,0 7 0 16,0 6 0-16,-7 3 2 15,10 9 0-15,-14 1 0 16,4 12 2-16,-7 3-3 16,-4 3-2-16,-4 10-1 15,-3 3 0-15,-3 3 3 16,-4 3 0-16,0 13-2 0,-3 3 2 15,-1 6 3-15,-3-6 1 16,0 9-1-16,-7 13-2 16,4 6 3-16,-1 6 0 15,-7 10-1-15,1-1 1 16,-1-2-4-16,1-7 0 16,-1-6 3-16,-3 0 3 15,3-3-4-15,8-9-3 16,-4-7-10-16,0-9-3 15,0-4-12-15,7 1-3 16,-4-13-11-16,1-3-4 16,-1-9-28-1,-3-1-31-15,0 1 37 0</inkml:trace>
  <inkml:trace contextRef="#ctx0" brushRef="#br0" timeOffset="155879.7127">29401 11356 160 0,'-8'0'60'0,"8"0"-32"0,4 0-17 16,-4 0 15-16,7 0-6 15,-3 0-1-15,13 0-5 16,1-3-1-16,3-4-7 16,0 7-4-16,-3 0 1 0,7 0-4 0,-4-3-2 15,0-3-36 1,-4 6-16-16,12-6-32 15</inkml:trace>
  <inkml:trace contextRef="#ctx0" brushRef="#br0" timeOffset="156328.76">30163 10766 168 0,'0'0'63'0,"0"0"-34"15,0 0-21-15,0 0 18 0,0 7-11 16,0-4-1-16,0 6-2 15,-11 0 2-15,7 7-7 16,-6 0 7-16,6 6 5 0,-10 3 3 16,-3 3 2-16,-8 7-7 15,0 2 0-15,-3 13-8 16,0 7-1-16,3-4-4 16,0 0-1-16,11 1-3 15,0-4-1-15,4-9 1 16,-1-7 0-16,11 1 0 0,0-10 0 15,7-6 0-15,4-1 0 16,-4-2 0-16,7-3 0 16,-4-4-20-16,8-3-9 15,0-6-38-15,-1 3-15 16,1 4-21 0</inkml:trace>
  <inkml:trace contextRef="#ctx0" brushRef="#br0" timeOffset="156990.65">30353 10845 160 0,'4'-10'60'0,"-4"13"-32"0,0-3-17 15,0 0 18-15,0 0-11 16,0 0 0-16,0 0-4 16,0 7 1-16,-4 2-8 15,0 0 5-15,-3 10 1 0,4 6 2 16,-4-3 4-16,-4 13-5 15,-3-1 0-15,7 20-8 0,-11-1-2 16,8 0-4-16,-4 1-1 16,0-7 1-1,0-4 2-15,3-2-1 16,4-9 2-16,0-7-4 0,0-6 0 16,14-4 1-16,-4-12 0 15,11-3 2-15,4-9 1 16,0-10-1-16,3 0-2 15,0-6-2-15,-3 3-1 16,-4 0-1-16,3 3 3 16,-6 10-2-16,-4 0 1 15,-7 15 2 1,7 3-3-16,-7 4 0 16,0-4 4-16,0 7 1 15,0-7 2-15,0 7 0 16,0-3 4-16,4 2 3 0,-1 1-4 15,1 3-2-15,3-7-2 16,0 4-3-16,-4-7 1 16,8 1 1-16,-4-4-3 15,0-3-2-15,0 7-16 16,0-10-5-16,0 6-26 16,-3-6-10-16,6-6-45 15,1-4-23 1,3 1 65-16</inkml:trace>
  <inkml:trace contextRef="#ctx0" brushRef="#br0" timeOffset="157270.2386">30709 11312 200 0,'0'9'77'0,"-7"1"-42"0,7 5-28 0,0-5 20 16,-3-1-7-16,-4 10 0 16,3-3-7-16,-6 3 0 15,6-1-8-15,-3-2-3 0,7 3 1 0,-4-10-2 16,-3 7 2-16,7-7-2 16,0-6 2-16,0 4-22 15,0-7-7-15,0 0-29 16,0 0-12-16</inkml:trace>
  <inkml:trace contextRef="#ctx0" brushRef="#br0" timeOffset="157545.3994">30674 11133 204 0,'-7'-9'77'0,"3"6"-42"0,-3 3-26 0,7 0 22 15,0 0-13-15,7 0-2 16,-3-7-7-16,-4 7-4 16,11-3-2-16,-8-3-5 0,8 6-1 15,-11-6 6-15,7 3 3 16,-4 3-10-16,-3-7-4 15,0 7-27-15,-3 0-12 16,-4 7-45 0,7-7-27-16,-4 9 56 15</inkml:trace>
  <inkml:trace contextRef="#ctx0" brushRef="#br0" timeOffset="158384.3845">30836 10773 112 0,'-3'-7'44'0,"3"4"-24"0,0-3-6 0,0 6 28 16,3-10-10 0,4 4-3-16,-3-3-3 15,10 9-15-15,-3 6 4 0,6 3 5 16,1 1-2-16,0 9-1 16,-4-1-3-16,0 17-1 15,-4-7-1-15,1 7 2 16,-4 9-5-16,-4 9-1 15,1 0-4 1,0 4-1-16,-4 2-1 0,7-5-2 16,-7-11 1-16,-7 1 1 15,7-6-1-15,-8 0-1 16,-2-13 3-16,-1 3 2 16,-3-9-2-16,-3 3-2 15,6-10-18-15,-3 4-9 16,3-7-26-16,-3-6-10 15,11 4-46-15</inkml:trace>
  <inkml:trace contextRef="#ctx0" brushRef="#br0" timeOffset="166040.0893">31203 10490 48 0,'-7'-12'19'0,"7"6"-10"0,0-1 9 0,0 4 14 0,0 3 1 15,0-6 3-15,0 6-11 16,0-3-6-16,0 3-8 16,7-7-3-16,-7 7-4 15,0 0 2-15,0 0 3 0,0 0-1 16,0 0 1-16,0 0 1 15,4 7 1-15,6-4-1 16,-6 3 1-16,6-3 0 16,1 13 3-16,10 3-1 15,-7 6 0-15,0 9-1 16,4 13 0-16,-4 4 2 16,0-4 2-16,0 12-7 0,-3-12-1 15,10 6-4-15,-7 4-1 16,0 3-1-16,-3 5-2 15,0 1 3-15,-11-9 2 16,-4 5 7-16,-7-15 4 16,-6 4-4-16,3-14 1 15,-11-2-4-15,0-1 0 16,1-6-5-16,-8-2-3 16,4-8 0-16,-8 1-1 15,1-3 0-15,0-4 0 16,10-5-16-16,0 2-4 15,1 0-14-15,3-2-7 0,3-4-24 16,0 3-8 0,11-3-30-16</inkml:trace>
  <inkml:trace contextRef="#ctx0" brushRef="#br0" timeOffset="176612.9426">2713 13528 60 0,'0'-9'24'0,"0"3"-12"0,0-4 8 0,0 10 16 0,3-3-2 16,4-3 1-16,-3 6-3 15,-1-3 0-15,4-4-13 16,-7-2-6 0,0 9-4-16,0 9 1 0,0 1-1 15,0 5 0-15,0 4-1 16,0 9 0-16,0 16 4 16,0 7 5-16,0-4-5 15,0 9-2-15,0-3-3 16,-7 1 0-16,4-10-4 15,-1 6 0-15,4-6-1 16,0-7 1-16,0 1-2 16,0-4 2-16,0-5-4 15,0-4-2-15,0-6-16 16,0-1-5-16,0-18-15 0,0 0-5 16,0 0-16-1,0-9-47-15,0 0 21 16</inkml:trace>
  <inkml:trace contextRef="#ctx0" brushRef="#br0" timeOffset="177076.3744">2452 13519 128 0,'-22'-6'49'0,"22"6"-26"0,0-10-5 16,0 10 18-16,0 0-7 16,8-3-2-16,-5-3-7 0,4 6-2 15,7-3-10-15,7-4 4 0,-3 4 3 16,7-3-7-16,6 6-4 16,-2 0-3-16,6 0 1 15,0-3-1-15,11-3-1 16,-7 6 1-16,7-7 1 15,0 4 3-15,3-3 2 16,0-4-6-16,-3 1 0 16,-3 0-19-16,-1-1-5 15,-14 1-22-15,4 3-7 16,-18 6-38 0</inkml:trace>
  <inkml:trace contextRef="#ctx0" brushRef="#br0" timeOffset="177899.8316">2332 14168 88 0,'-4'13'33'0,"4"-7"-18"0,14-3 11 16,-10-3 20-16,13 0-2 15,-2-3-1-15,13-3-18 16,4 2-7-16,3-5-11 16,4-7-3-16,-4 7 2 0,4-1-3 0,-4-5 0 15,0 5-1-15,11 1-2 16,-11 3 1-16,11-4-1 16,-7 1 0-16,-4-1 2 15,1 1-10-15,-1 0-4 16,-7 2-8-16,-3 4 0 15,-4-3-5-15,-3 3-1 16,-1-3 5-16,-6 6 5 16,-4-4-4-1,3-2-18-15,1 6 8 16,0 0 4-16,-1 0 6 16,1-3 7-16,-4-3 4 15,3 3 7-15,-3-4 3 16,1-2 20-16,-1 0 11 15,-4 2 6-15,4-2 2 16,-3 6-11-16,3-4-3 16,-7 7-2-16,3-3 0 0,1 6-13 15,3 7-2-15,-7 6 1 0,3-7-2 16,4 10 1-16,-7 6-3 16,0-6-1-16,0 6 1 15,0-6 1-15,0-7-3 16,0 4-3-16,4-7 2 15,0-3 0-15,-4-6-1 16,10-6 1-16,8-3 0 16,-4-10 1-16,-4 3-2 15,8-6-2-15,0-9-2 16,6 3-1-16,-6 3 2 16,0 6 0-16,-1 6 1 0,-3 4 0 15,4 3 0-15,-11-1 0 16,4 7 2-16,-4 7 1 15,3 8-1-15,-10-2-2 16,4-4 1-16,-4 7-1 16,0 0 2-16,0-4 1 15,0 7-1-15,3-3 1 16,-3-1-2-16,4-2-1 16,-1-4 1-16,1 1 1 15,3-4-10-15,-7 3-4 16,7-9-27-16,0 0-10 15,4 0-19 1,-8 0-34-16,4-6 29 16</inkml:trace>
  <inkml:trace contextRef="#ctx0" brushRef="#br0" timeOffset="178055.602">3686 14011 88 0,'11'-9'35'0,"-11"-7"-18"0,7 7-5 15,-3 9 16-15,-1 0-1 16,1 0 2-16</inkml:trace>
  <inkml:trace contextRef="#ctx0" brushRef="#br0" timeOffset="178169.8288">3722 13977 286 0,'3'6'34'0,"-3"3"-18"16,0 1-3-16,-3-1 0 0,3 7-5 0,-7-4 0 16,3 4-2-16,1 0 1 15,-1-7-4-15,4 1-2 16,0-7-3-16,0 3 1 15,0-6-21-15,7 0-10 16,4 0-39 0,-8-6-46-16,11-4 31 15</inkml:trace>
  <inkml:trace contextRef="#ctx0" brushRef="#br0" timeOffset="178357.1912">3739 13832 124 0,'-7'0'46'0,"7"0"-24"0,0 0-6 0,0 0 18 0,0 0-3 16,0 0 2-16,0 0-17 15,0 0-7-15,0 0-5 16,0 0-12-16,7 0-3 0,4 0-36 16,-1-3-58-1,12-3 13-15</inkml:trace>
  <inkml:trace contextRef="#ctx0" brushRef="#br0" timeOffset="178936.7491">4036 13582 136 0,'3'-26'52'0,"4"17"-28"0,11-10-15 0,-11 10 14 15,3-1-7-15,-2-5-1 16,2 2-5-16,1-2-1 15,-4-1-5-15,0 6 4 0,0 7 2 16,-4-3 1-16,4 3 1 16,-7 3 2-16,0 0 2 15,0 3-5-15,0 6 1 16,0 7-5-16,-7 3 1 16,0 9-3-16,0 7 2 15,4 18 0-15,-4 7 3 16,3 5-5-16,-6 4-1 15,3-3-4-15,3 6-1 16,4-3 1-16,0-9 0 16,0-13 0-16,0-3 0 15,4-10-7-15,-1-24-11 16,-3-10-2-16,0-10-5 16,0-5-2-16,-7-10 1 15,3 6 2-15,-6-6 4 16,-1-4 4-16,1 1 10 15,-1 3 3-15,1 6 9 16,2 4 6-16,1 2 5 16,0 7 4-16,0-4-9 15,4 10 0 1,3 0-5-16,0 0 1 16,7 7-1-16,3-4-1 0,5-3 1 15,6 0-2-15,-4 0 0 16,5 0-3-16,-5 0-2 15,4 0 1-15,-3 0-1 16,3 0-14-16,-7 0-5 16,0 0-45-1,0 0-56-15,4-3 27 16</inkml:trace>
  <inkml:trace contextRef="#ctx0" brushRef="#br0" timeOffset="179165.0255">4431 13911 140 0,'0'3'55'0,"0"19"-30"0,-4-10-14 0,4-5 18 0,-3 2 0 16,-1 1 3-16,1-1-9 16,3 0-3-16,-7-2-12 15,3-4-5-15,4 6 0 0,0-3-4 16,0-2 0-16,0-4-21 15,0 0-8-15,11 0-29 16,-8 0-50 0,8 0 21-16</inkml:trace>
  <inkml:trace contextRef="#ctx0" brushRef="#br0" timeOffset="179359.3853">4434 13770 176 0,'-10'-10'68'0,"10"-5"-36"0,-4 5-22 0,4 10 17 16,0 0-15-16,4-9-7 15,-1 6-3-15,4-4-2 16,4-2 0-16,3 0-16 0,4-1-6 16,-1 1-38-1,4 3-42-15,4-4 27 16</inkml:trace>
  <inkml:trace contextRef="#ctx0" brushRef="#br0" timeOffset="180031.4453">4783 13735 92 0,'4'19'35'0,"-4"-19"-18"0,4 0-5 0,-4 0 16 0,0 0-10 15,0 0 0-15,0 0-6 16,0 0 0-16,0 0-7 15,0 0 8-15,0 0 4 0,-4 0-1 16,0 0 1-16,1 0-1 16,-1 0 3-16,-3 0-7 15,4 6 1-15,-11 1-8 16,3 2-3-16,-6 4 3 16,-8 5 1-16,0 7-2 15,4 4-1-15,0-4-3 16,3 3-1-16,8-3 1 15,3-6 0-15,3 0-3 0,4-4 2 16,11-5-1-16,6-4 0 16,8-6 4-16,-7-6 1 15,6-10-1-15,-3 4 1 16,1-7 2-16,-5-6 2 16,1 6-1-16,-11-6-1 15,3 6-3-15,-2-6-2 16,-5 3 1-16,-3-3-1 15,0 6-3-15,0 3 2 16,-3 1 1-16,-1 5 0 16,0 10-3-16,4 6 0 15,0 7 2-15,0 3 0 16,0 3 1-16,0-1 2 16,0 7-1-16,4-6-1 0,0 6-4 15,-1 4-2-15,4-11 5 16,0 4 5-16,0-9-2 15,7-4 1-15,0 1-8 16,4-4-2-16,-4-6-14 16,4-16-4-16,-1 4-3 15,1-7 2-15,0-3-5 16,-1-6-3-16,5-10-1 16,-1-6-14-1,-7 0 15-15,7-3 12 16,-7-3 9-16,0 6 8 15,0-9 5-15,-3 0 14 0,0-1 8 16,-4 17 15-16,0-7 7 16,0 6-4-16,-7 13 1 15</inkml:trace>
  <inkml:trace contextRef="#ctx0" brushRef="#br0" timeOffset="180257.4761">5126 13290 303 0,'-7'6'16'0,"0"10"-5"16,0-4-3-16,-1 14 2 15,1-1 1-15,0 3 1 16,0 0-2-16,0 16-1 15,4 0-1-15,-8 9 2 16,4 4-5-16,4 2-3 16,-1-12-1-16,4 13 1 0,0-13-1 15,0-6 2-15,4-10-11 16,-1 0-2-16,1-9 9 16,-1-6 5-16,1-7-28 15,3 1-13-15,-7-10-30 16,7-3-50-1,0-19 25-15</inkml:trace>
  <inkml:trace contextRef="#ctx0" brushRef="#br0" timeOffset="180486.7028">5256 13754 116 0,'0'6'44'0,"0"-6"-24"0,4 16-6 16,-4-13 17-16,0 7-2 0,0-1 1 15,0 7-4-15,0 2 1 16,0-2-15-16,0 3-2 0,0 0 0 16,0 0-4-16,0-4-1 15,0 4-5-15,0-10 0 16,3 1-2-16,-3-1-2 16,4 1-37-16,-1-4-15 15</inkml:trace>
  <inkml:trace contextRef="#ctx0" brushRef="#br0" timeOffset="180698.834">5186 13654 188 0,'-14'0'71'0,"17"0"-38"15,1 0-39-15,6 0 16 16,1 0-6-16,3-3-4 16,0-4 0-16,4-2-49 15,-1 3-21-15,4-4 2 16,1 1 2-16</inkml:trace>
  <inkml:trace contextRef="#ctx0" brushRef="#br0" timeOffset="181280.1589">5503 13563 96 0,'-3'0'38'0,"3"0"-20"0,-4 3-8 0,4-3 12 15,-3 6-1-15,-1-6 2 16,4 10 2-16,0-4 2 16,0-3 1-16,0 6 2 15,0-2-16-15,4-4 5 0,3 6 4 16,0-9-6-16,3 6-2 15,4-6 0-15,4-6 1 16,0 6-5-16,3-9 1 16,0 9-7-16,4-10-3 15,-1 10-1-15,-2-3-1 16,-5 3 0-16,1 0 2 16,-4 3-1-16,-3-3-1 0,-4 7 1 15,0-4 1 1,-7 6 1-16,0-3 3 0,-7-2-1 15,0 2 0-15,-4 3-3 16,0 1-2-16,1 5-2 16,-1 4 1-16,-3 6 1 15,0-3 0-15,-4 10 0 16,1-4 2-16,-1 6-3 16,0-2 0-16,4-1 1 15,4-9 0-15,-1 3-3 16,4-6 2-16,4-3 3 15,3-4 1-15,3 4-1 16,4-7-2-16,0-3 1 16,4-2-1-16,-1-4 2 0,4 0 1 15,-10 0-1-15,7 0 1 16,-1-4-2-16,1-2 2 16,-4 6-4-16,0-3 0 15,0-6-26 1,-4 2-16-16,-3-8-53 15,0-4 8 1,-3 6-13 0</inkml:trace>
  <inkml:trace contextRef="#ctx0" brushRef="#br0" timeOffset="181524.7169">5461 13851 164 0,'-14'0'63'0,"10"7"-34"15,4-4-23-15,0-3 15 0,0 0-9 16,0 0 1-16,0 0 3 16,7 6 2-16,4-6-9 15,3-6-3-15,7 6 0 0,0-3-3 16,0-4 0-16,1 4-1 16,-1-3-2-16,-4 6 1 15,1 0-1-15,0 0-18 16,-1 0-8-16,-3 0-26 15,4 0-10-15,-4-3-13 16</inkml:trace>
  <inkml:trace contextRef="#ctx0" brushRef="#br0" timeOffset="181909.0839">5771 13867 96 0,'-3'9'38'0,"6"-2"-20"0,-3-4-8 0,4 3 12 15,-4-6-4-15,3 3 2 16,1-3 2-16,3 0 1 16,3 0 1-16,5 0 0 15,6-9-13-15,3-7 9 0,5-3 6 16,2-9-1-16,1 0 0 16,0-7-9-16,-4 1-3 0,-7 6-3 15,-3-1-1-15,-15 4-3 16,-3 0 1-16,-3 6-4 15,-11 10 0 1,0 0-3-16,-7 9-1 16,-4 9 1-16,0 10 0 0,-3 6-3 15,3 9 2-15,4 4-1 16,3 0 0-16,8 2 0 16,10-2 0-16,7-10 2 15,7-3 2-15,-3-6-1 16,17 0 2-16,25 3-7 15,3-10-1-15,4-2-38 16,4-1-16-16,-1-18-58 16</inkml:trace>
  <inkml:trace contextRef="#ctx0" brushRef="#br0" timeOffset="185753.2781">7225 13804 96 0,'0'0'38'0,"0"0"-20"0,3 0-4 0,-3 0 17 16,4-6 5-16,-1 6 3 15,4-9-8-15,0-1-4 16,4-9-15-16,0-6 3 0,6-3 3 16,4 0-6-16,4-13 1 15,3 3-4-15,1-6 0 16,-1-3-5-16,-4-6-1 16,1-16-3-16,-4 6-1 15,-7 7 3-15,1 3 1 16,-8 3-4-16,0 12-1 15,-7 3 1-15,0 13 0 16,-4 7-2-16,-3 5 2 0,-4 10 1 16,1 10 0-16,-4 5-3 15,0 14 2 1,-4 8 1-16,0 7 0 0,4 3-3 16,-3 7 2-16,-5-4 3 15,5-3 1-15,-4 12-4 16,7-5 1-16,3 8-7 15,4-5 0-15,3-7 7 16,8-3 5-16,6-3-2 16,8-6 0-16,7-13-1 15,0 0-2-15,-1-13 3 16,1-2 2-16,3-4-2 16,-3-6 0-16,-4-6 3 15,0 3 3-15,-3-7-2 0,-4 1-2 16,0-7 0-16,-3-3-1 15,-1 4-2-15,-3-4-2 16,0 0 1-16,-3 3-1 16,-1 4 0-16,-3 2 0 15,0 4 0-15,0-3 2 16,0 9-6-16,0 0 1 16,0 6 3-16,0 6 2 15,-3-2-3-15,-1 9-1 16,1 3 1-16,-1-4 2 15,1 1-2-15,-1 0 0 16,1 0 1-16,3 6 0 16,0-6 0-16,7 0 0 15,0-4 0-15,7 1 2 0,0-13-1 16,7 3 2-16,0-15 0 16,0-4 1-16,1 4 6 15,-5-10 6-15,1-6-2 16,-7 3 2-16,-4-12-5 15,-7 9-1-15,-4-4-6 16,-7 4-1-16,-3 3-3 16,-3 0-3-16,-1 10 4 15,0-4 1-15,4 7-3 16,4 6 1-16,-1-4-9 16,8 1-4-16,3 3-24 15,3 3-11-15,8 0-35 16,3 0-12-16,7 0-5 15</inkml:trace>
  <inkml:trace contextRef="#ctx0" brushRef="#br0" timeOffset="186176.2441">8011 13776 212 0,'-7'-6'82'0,"14"12"-44"0,-7-12-31 15,0 6 20-15,0 0-12 16,7 0-1-16,1 0-6 16,2 6 0-16,4-6-5 15,0 0 0-15,0 3 1 0,1-3 0 16,-1 0 0-16,-4 0-2 16,1 0 1-16,-4 0-2 15,0-9-1-15,4-1-10 16,-4 10-4-16,-4-6-15 15,1-3-7-15,-4-4-13 0,0 4-7 16,0 2-21 0,0-2-13-16,-4-10 46 15</inkml:trace>
  <inkml:trace contextRef="#ctx0" brushRef="#br0" timeOffset="186370.8468">8022 13575 132 0,'-11'-3'52'0,"8"3"-28"0,-1 0-4 0,4 0 19 15,0 0-6-15,0 0-2 16,0 0-13-16,0 0-4 16,0 0-8-16,7 0-4 0,4 0-1 15,7 0-1-15,-4 0 2 0,0 0-1 16,3 0 2-16,12 0-13 16,-1 0-3-16,0 0-40 15,-10 3-16-15,-4-3-13 16</inkml:trace>
  <inkml:trace contextRef="#ctx0" brushRef="#br0" timeOffset="186863.4509">8593 13472 44 0,'4'-6'19'0,"-4"6"-10"0,21-10 13 0,-14 4 17 16,0-4 4-16,0 1 2 16,0 0-1-16,0 6 0 15,-3-4-16-15,0 7-6 16,-4 0-13-16,-4 7-2 0,-7 2 3 16,-3 3-6-16,0 4 0 15,-3 9 0-15,-1-3 2 16,0 13-3-16,8-10 0 15,-1-6-1-15,1 15-2 16,2-6-2-16,8 7-1 16,0-7 4-16,8 0 3 15,-1-3-3-15,10-6-1 16,-3-3 2-16,11-13 1 16,-4-3 12-16,11-13 5 15,-7-2 1-15,3-14-1 0,-3 4-6 16,-1-9-1-16,4-13-10 15,-6 0-2-15,-15-3-1 16,-11 6 2-16,-10 6-3 16,-7 10-2-16,-7 3-3 15,-4 9-1-15,0 7-1 16,0 6 2-16,4 3-25 16,7 0-11-16,3 3-41 15,8 3-15-15,10-6 6 16</inkml:trace>
  <inkml:trace contextRef="#ctx0" brushRef="#br0" timeOffset="187247.2241">9052 13760 108 0,'7'0'44'0,"-7"0"-24"0,7 0 1 0,-3 7 19 0,-1-4-6 16,1-3-2-16,-1 9-7 15,1 1-2-15,-4-1-12 16,0 7 4-16,0 2 3 0,0-2-4 16,-4 3 2-16,1 0-9 15,-4 6-2-15,0-6-1 16,-4-1 0-16,1-2-9 16,-1-3-4-16,0 2-46 15,1-5-19-15,-1-4-28 16</inkml:trace>
  <inkml:trace contextRef="#ctx0" brushRef="#br0" timeOffset="187606.9803">9116 13494 132 0,'-7'0'49'0,"7"0"-26"0,-8 6-1 0,8-6 23 0,0 0-1 16,-3 0 4-16,3 0-10 15,0 0-3-15,-4 0-19 16,4 0-1-16,0 0 1 0,0 0-8 16,0 0-4-16,0 0-1 15,0-6 0-15,0 6-26 16,0-3-9-16,0-4-68 16,4 7-60-1,-1-3 52-15</inkml:trace>
  <inkml:trace contextRef="#ctx0" brushRef="#br0" timeOffset="188473.4122">9634 13152 84 0,'-7'-44'33'0,"7"25"-18"0,0-6 2 16,0 16 16-16,0-1-4 15,4 1-2-15,-4 0-4 16,3-1 0-16,1-2-13 0,-1 2 10 16,4 7 3-16,-3-3-7 0,-1 3-2 15,-3 3-8-15,4 9-2 16,-4 10 2-16,3 9 1 16,-3 7 1-16,0 18 2 15,-3 0 1 1,-1 10 1-16,1 0-4 0,-1-4 0 15,1-2-3-15,3 2 2 16,0-5-4-16,0-17 0 16,0-9-1-16,0 7 1 15,0-1 0-15,3-15 1 16,-3 0 0-16,4-3 0 16,-1-7 0-16,4-9 0 15,0 0-2-15,8-16 1 16,-5 4-4-16,8-13 0 15,-4 0 1-15,11 0 2 0,-4 6-3 16,7 0 0-16,-3 0-1 16,-1 3 0-16,-2 4 4 15,-1 3 1-15,0-4 1 16,-7 10 2-16,-3 3 1 16,-1 0 1-16,-3 0 2 15,0 3 1-15,0 3-5 16,0 13-4-16,-3-10-1 15,3 7 1-15,-4 3-3 16,5 0 0-16,-1 0 1 16,3-4 0-16,1 4-7 0,-1 0 0 15,-3-3-24-15,4-1-7 16,-4-5-26-16,4-7-13 16,-4 6-33-1</inkml:trace>
  <inkml:trace contextRef="#ctx0" brushRef="#br0" timeOffset="188776.8443">10319 13566 176 0,'-7'0'66'0,"7"0"-36"0,0 6-18 0,0-6 19 0,0 3-7 15,0 4 0-15,0-1-2 16,0-3-2-16,0 6-10 16,0 1 2-16,0-1 2 0,0 1-5 15,0 5-3-15,0 1-3 16,0 3-3-16,0-7 1 16,0 4-1-16,0-7-7 15,3 1 0-15,-3-1-32 16,7-9-14-16,0 0-55 15,4-9-27 1,-1-1 68-16</inkml:trace>
  <inkml:trace contextRef="#ctx0" brushRef="#br0" timeOffset="188951.8533">10354 13422 168 0,'-21'-25'63'0,"21"25"-34"0,-11-4-1 0,11 4 27 16,0-6-10-16,0 6-4 15,0 0-21-15,0-3-8 16,0-3-7-16,0 6-4 0,4-3 2 16,-1-4-11-16,4 7-4 15,0-3-34-15,4-3-13 16,-4 6-51 0</inkml:trace>
  <inkml:trace contextRef="#ctx0" brushRef="#br0" timeOffset="189333.0577">10668 13572 192 0,'-4'-6'71'0,"4"6"-38"0,0 0-14 15,0 0 23-15,4 0-6 0,-4 0-1 16,3 0-13-16,1 0-4 16,6-3-10-16,-2-4-1 0,2 7 0 15,1-3-6-15,3-3 0 16,7 6-1-16,0-3 2 15,-3-3-6-15,-4 6 1 16,0-3-21-16,-3-4-9 16,-1 7-19-16,-3 0-5 15,-7 0-46 1,4 7-19-16,-1-4 64 16</inkml:trace>
  <inkml:trace contextRef="#ctx0" brushRef="#br0" timeOffset="189534.9161">10689 13459 152 0,'-7'7'57'0,"7"-7"-30"0,0-10 1 0,0 10 25 0,3 0-10 16,1 0 0-16,3 0-15 16,-3 0-6-16,6 0-12 15,-3-6-6-15,11 3-3 0,-4-4-1 16,4-2 0-16,-1 6-27 15,4-3-9-15,8-4-35 16,-1 4-13-16,0 3-6 16</inkml:trace>
  <inkml:trace contextRef="#ctx0" brushRef="#br0" timeOffset="190060.5921">11193 13306 156 0,'-3'-10'57'0,"3"10"-30"0,0 6-14 0,0-6 17 16,0 4-11-16,0-4-3 15,-4 9-5-15,1 0 0 16,-1 10-6-16,1-3 8 0,-8 9 6 16,4-6-1-16,-7 9-1 15,3-9-3-15,1 12-1 16,-1-9-5-16,1 10-3 15,-4-1-2-15,7-9 0 16,-4-10-2-16,7 4 2 16,1-7 0-16,3-5 3 15,0-4-3-15,14-13-2 0,-3 4 0 16,10-16 1-16,-4 9 1 16,12-22 1-16,-5 4-2 15,12-13-2 1,-8 3 1-16,4 6 1 0,-4 4-1 15,-3 5 2-15,-4 4-2 16,-7 16-1-16,0 0 3 16,-7 12 2-16,0 6-4 15,-3 7-3-15,-1 3 1 16,1 9 2-16,-4-6 4 16,3 6 2-16,1-9 1 0,-1 9 0 15,1-9-2-15,-1 6-1 16,1-6-3-16,-1 0-2 15,1 3-10-15,3-10-4 16,-4 4-28-16,4-7-11 16,-3 1-45-1,3-4-50-15,0-3 45 16</inkml:trace>
  <inkml:trace contextRef="#ctx0" brushRef="#br0" timeOffset="190395.7766">11712 13654 136 0,'-3'0'52'0,"3"0"-28"0,0 9-8 16,0-9 18-16,0 6-3 15,0-2-1-15,0 2-1 16,0-3 1-16,0 6-16 16,0-2-4-16,0 8 1 0,0-2-3 15,0 2 1-15,0-2-3 16,-4 3-1-16,0-1-6 16,-3-2 1-16,0 3 0 0,-3-1 2 15,-1-2-21-15,1-4-7 16,3 1-36-16,-1-4-12 15,1 3-19 1</inkml:trace>
  <inkml:trace contextRef="#ctx0" brushRef="#br0" timeOffset="190644.5354">11751 13422 228 0,'-11'-16'85'0,"11"16"-46"0,-3 0-19 0,3 0 27 0,0 0-14 16,0 0-4-16,0-3-14 15,0 3-5-15,3-6-6 16,-3 6-3-16,4-4 0 0,-1-2-28 15,-3 3-11-15,0-3-96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7T00:44:02.2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933E0EC-E73B-4A8E-B0FE-EA02F9005793}" emma:medium="tactile" emma:mode="ink">
          <msink:context xmlns:msink="http://schemas.microsoft.com/ink/2010/main" type="writingRegion" rotatedBoundingBox="24332,4633 24433,4633 24433,4675 24332,4675"/>
        </emma:interpretation>
      </emma:emma>
    </inkml:annotationXML>
    <inkml:traceGroup>
      <inkml:annotationXML>
        <emma:emma xmlns:emma="http://www.w3.org/2003/04/emma" version="1.0">
          <emma:interpretation id="{62F0E1DF-49FA-4958-8A6F-BF7A991D87D5}" emma:medium="tactile" emma:mode="ink">
            <msink:context xmlns:msink="http://schemas.microsoft.com/ink/2010/main" type="paragraph" rotatedBoundingBox="24332,4633 24433,4633 24433,4675 24332,4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155097-1BD1-4303-A7D9-3B81413352A1}" emma:medium="tactile" emma:mode="ink">
              <msink:context xmlns:msink="http://schemas.microsoft.com/ink/2010/main" type="line" rotatedBoundingBox="24332,4633 24433,4633 24433,4675 24332,4675"/>
            </emma:interpretation>
          </emma:emma>
        </inkml:annotationXML>
        <inkml:traceGroup>
          <inkml:annotationXML>
            <emma:emma xmlns:emma="http://www.w3.org/2003/04/emma" version="1.0">
              <emma:interpretation id="{B0A102D7-8F48-4D87-A22E-60F8F083B90B}" emma:medium="tactile" emma:mode="ink">
                <msink:context xmlns:msink="http://schemas.microsoft.com/ink/2010/main" type="inkWord" rotatedBoundingBox="24332,4633 24433,4633 24433,4675 24332,4675"/>
              </emma:interpretation>
              <emma:one-of disjunction-type="recognition" id="oneOf0">
                <emma:interpretation id="interp0" emma:lang="" emma:confidence="0">
                  <emma:literal>&lt;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{</emma:literal>
                </emma:interpretation>
              </emma:one-of>
            </emma:emma>
          </inkml:annotationXML>
          <inkml:trace contextRef="#ctx0" brushRef="#br0">47 0 252 0,'-43'4'96'0,"38"6"-52"0,5-6-56 15,0-4 13-15,0 0-13 16,0 0 0-16,0 0-5 16,5 5-2-16,11 0 11 15,0 0-16-15,0-1-6 0,0-4-24 16,0 5-35 0,0-5 23-16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38:51.2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45 78 88 0,'-14'-8'35'0,"10"8"-18"0,-5 4-13 0,9 0 10 15,-4 0 1-15,-1 0 0 16,1 0-1-16,-1 0 1 16,5-1 5-16,0-3 2 15,5 4 0-15,8 0 1 16,5 0-13-16,0-4-1 0,13 0 1 16,4 0-2-16,5-4 3 15,5 0-6-15,-1-3-1 16,1-1-2-16,-1 4-2 15,-4-4-2-15,0 0-1 16,-5 0-9-16,1 0-3 0,-1-3-8 16,-3 3 0-16,-1 0-12 15,-5 0-3-15,-4 0-7 16,-4 4-23 0,-4 0 12-16</inkml:trace>
  <inkml:trace contextRef="#ctx0" brushRef="#br0" timeOffset="465.5523">-66 746 160 0,'9'0'60'0,"0"4"-32"0,4-4-17 0,-4 0 15 16,4 0-8-16,5 4 0 15,0-4-2-15,-1 0-1 16,10 0-7-16,9 0 4 0,-1 0 1 15,1-4-2-15,4 0 1 16,0 0-5-16,8 0 1 16,-3-4-3-16,-5-3 0 0,0-1-3 15,0 0 1-15,-5-12-2 16,-4 9 2-16,-4-1-4 16,-5 4 0-16,-8 4-1 15,-6 0 0-15,1 4-7 16,-4 1-2-16,-5 10-7 15,0-7-2-15,0 0-16 16,0 0-6-16,9-7-102 31,4-17 57-31</inkml:trace>
  <inkml:trace contextRef="#ctx0" brushRef="#br0" timeOffset="-374.0599">294 164 116 0,'0'-11'46'0,"8"3"-24"0,-3 0-10 0,-5 8 16 15,4 0-3-15,1-4 3 16,-1 4-10-16,1 0 0 16,-5 0-11-16,4 8 2 0,0 4 4 15,-4 3-3-15,0 5 2 16,0 0-5-16,0 3-2 16,0 5-2-16,0-1 0 15,5 5 0-15,-5 3 1 16,4 0-2-16,1 1-2 15,-5 7 1-15,4-4-1 16,1 1-3-16,-5-5 0 0,4 0-20 16,-4-3-8-16,0-9-2 15,0-7 2-15,-4-16-81 32,4-12 26-32</inkml:trace>
  <inkml:trace contextRef="#ctx0" brushRef="#br0" timeOffset="1037.7213">760 475 148 0,'0'-4'55'0,"0"4"-30"0,0 0-14 0,0 0 15 16,0 4-3-16,0 4 0 15,0 3-6-15,0 9 0 16,0 8-10-16,0-1 0 0,0 5 3 16,-5-9 0-16,5 1 2 15,-4-5-4-15,0 1-3 0,-1-4-5 16,1-4-2-16,4-1 7 16,0-3 4-16,0-8-2 15,0 0 1-15,0-8-3 16,4-3 0-16,1-13-1 15,3-11 2-15,1-5-3 16,0-3 0-16,4 4-1 16,5 3-2-16,0 5-2 15,0 3 1-15,-5 9 1 16,0 3 0-16,1 4 0 16,-5 8 0-16,0 4 0 15,-1 4 2-15,1 4-1 0,0 4-1 16,0 8 1-16,0-1-1 15,-5 9 4-15,1 7 2 16,-1 1-2-16,1-1-3 16,-1 4 2-16,5-7 0 15,0-5-4-15,0-3 1 16,-5-9-2-16,1 1 0 16,-1-4-20-16,1-4-8 15,-1-4-20-15,-4-4-9 16,0-4-43-1</inkml:trace>
  <inkml:trace contextRef="#ctx0" brushRef="#br0" timeOffset="1744.1818">1177 412 104 0,'0'-8'38'0,"0"4"-20"0,0 0 1 0,0 4 18 15,0 0-5-15,0-4 1 16,5 4-7-16,-5 0-4 16,0 0-12-16,0 0 2 0,4 8 2 15,1 4-3-15,-1 4 1 16,0 3-3-16,1 9 0 16,-1 7-1-16,1-3 2 15,-1-5-3-15,1-3 1 0,-1 3-1 16,1-7 1-16,-1-4-4 15,0-5-1-15,5-3 1 16,0-4 0 0,0-4 4-16,0-4 3 0,0-4-4 15,0-7-2-15,-5-9 0 16,1 1 1-16,-1-9-3 16,5 5 0-16,0-1-1 15,0 1-2-15,0 3 1 16,-1 0-1-16,1 5-3 15,0 3 2-15,0 4-6 16,-4 4 0-16,-1 4-19 16,0 0-8-16,1 1-13 0,-5 3-6 15,0 0-26 1,0 0-39-16,0 0 35 16</inkml:trace>
  <inkml:trace contextRef="#ctx0" brushRef="#br0" timeOffset="2713.9752">1613 424 104 0,'4'-8'38'0,"-4"4"-20"0,0 0-1 0,0 4 14 0,4-4 1 16,1 0 3-16,-1 0-8 15,1-4-2-15,-5 0-14 16,0 5 2-16,0-1 1 0,0 0-3 16,-5 0-1-16,1 0-4 15,-1 4 1-15,1 4-2 16,-5 4 0-16,-4 3-3 16,-1 5 1-16,-3 4 0 15,-1 11 1-15,0 9-2 16,0 3-2-16,1-4 1 15,-1 8-1-15,5-7 2 16,4-9 1-16,4-7-1 16,5-1-2-16,0-7 3 0,5-4 0 15,4-12 3-15,4-4 3 16,9-8 0-16,-4-4 2 16,0-7-4-16,-1-9 1 15,-3 1-5-15,-1-5-2 16,0 1-3-16,-4 4 1 15,-4 3 1-15,-1 4 0 16,1 5-3-16,-1 3 0 16,0 8-1-16,-4 4 3 15,-4 4 0-15,4 0 1 16,4 4 0-16,-4 4 0 16,0 0 0-16,5 4 0 15,-1 0 0-15,1 3 0 16,-1 1-3-16,5 15 2 15,0 1 3-15,0 3-1 16,0-3-1-16,0-5-2 16,-1 1 1-16,1-9 1 15,-4 1 2-15,4-4-1 16,-5-4 2-16,1-5 0 16,-1-3 3-16,-4 0-3 15,4-4 0-15,-4 0-1 16,5-4-2-16,-1 0 1 15,1 0-1-15,-1 1-3 16,1-1 2-16,-1-4 3 16,1 0 1-16,-1 0-1 15,0-4 1-15,5-3 4 0,0-1 4 16,0-8-4-16,0-7 1 16,0-1-7-16,0 9-1 15,0 3 0-15,4-3 2 16,5-9 1-16,-1 5 1 15,1 3-7-15,-4 8 0 16,-1 1-1-16,0 3 2 16,-4 4 1-16,0 4 3 15,0 0-3-15,-5 4-2 16,1 0-16-16,-5 0-5 16,0 0-10-16,0 0-2 15,0 0-9-15,0 0-2 16,9 4-9-16,-1 0-5 15,1 0-11-15</inkml:trace>
  <inkml:trace contextRef="#ctx0" brushRef="#br0" timeOffset="2990.5011">2128 424 144 0,'0'-8'55'0,"0"8"-30"0,0-4-16 15,0 4 14-15,0 0 0 16,0 0 1-16,0 0-2 16,0 8-2-16,0 0-10 0,0 3-2 15,0 1 2-15,-5 0 0 0,1 4 2 16,-1 3-4-16,1 9 0 16,-1-1-7-16,5-7-1 15,0-4 0-15,0 7 2 16,0-3-1-16,5 0 2 15,-5-5-4-15,4 5-2 16,-4-4-20-16,0-4-8 16,0-1-13-16,0-3-3 15,0 0-3 1,0-8-36-16,0 0 11 0</inkml:trace>
  <inkml:trace contextRef="#ctx0" brushRef="#br0" timeOffset="3203.8247">2097 337 160 0,'4'-4'60'0,"-4"4"-32"0,4 0-15 16,-4 0 19-16,0 0-12 16,5 0-3-16,4 0-8 15,-5 0-4-15,5 0-2 16,0 0-3-16,0 0 3 0,0 0-22 15,9-4-7-15,-5 0-40 16,5 4-42-16,-5 0 33 16</inkml:trace>
  <inkml:trace contextRef="#ctx0" brushRef="#br0" timeOffset="4249.708">2492 365 132 0,'0'0'52'0,"0"0"-28"0,0 8-19 0,0-8 11 16,0 7-5-16,0-3-1 15,0 0 0-15,0-4 1 16,4 4-5-16,-4-4 9 0,5 0 7 16,-1 0 0-16,1 0-1 15,-5-4-5-15,0 0 0 16,0 4-5-16,-5 0 1 0,-8 0-5 15,0 4-2-15,-1 4-2 16,5 0-3-16,0 0 1 16,-4 12 1-16,0-5-3 15,-5 17-2-15,5-9 2 16,-5 13 0-16,5-9 1 16,-1 9 2-16,1-9-3 15,9-3 0-15,-1-5 1 16,10-7 0-16,-1-4 2 15,14-12 1-15,-9 0 3 16,4-12 3-16,0 1 0 16,5-13 2-16,-5 5-6 15,1-13-1-15,-5 9-2 0,-1-1-2 16,1 5-2-16,0-1 1 16,-4 4-1-16,-1 9-2 15,1-1 3-15,-5 12 2 16,0 0-2-16,0 8-2 15,0 0 2-15,4 7 0 16,-4-3 3-16,4 8 1 16,-4-5-4-16,5 9-1 15,-1-4 1-15,1-1 0 16,-1-3 3-16,1-4 1 16,-1 4-1-16,1-9-2 15,-1 1 1-15,0-4-1 16,1 0 0-16,-1-12 0 15,1 4-5-15,-1-11-1 0,1-1 3 16,3-4 1-16,-3 5-1 16,8-9 2-16,-4 4-1 15,4-3 0-15,1 3 0 16,-1 0 0-16,0 5 2 16,1 3 2-16,-1 4-3 15,-4 8-2-15,0 0 4 16,-5 8 1-16,1 0-3 15,-5 7 1-15,0-3 0 16,0 8 0-16,0-4 0 16,0 7 2-16,0-3-1 15,4-4 2-15,-4-1-4 0,9-3 0 16,-5-4 1-16,5-8 0 16,0 0 2-16,5-12 1 15,-1 0-4-15,0-7 1 16,1 3 2-16,3-12 1 15,-3 5-1-15,3-1-2 16,-3 5-4-16,-1 3-2 16,0 0 3-16,-4 4 3 15,0 5 1-15,0 7 2 16,-5 0-4-16,1 7-2 16,-1 1 2-16,-4 12 0 15,0-4 1-15,0 15 0 16,0-3-3-16,0 3 2 15,0-3 1-15,5 7 2 0,-1-4-3 16,1-3 0-16,-1-5-8 16,1-3-4-16,-1 0-11 15,5-12-5-15,-5 0-20 16,5-16-6-16,0 0-31 16</inkml:trace>
  <inkml:trace contextRef="#ctx0" brushRef="#br0" timeOffset="4579.7962">3345-284 192 0,'0'-4'71'0,"0"8"-38"0,-5 4-28 16,5 0 19-1,-4 8-11-15,-1 3-2 16,-4 13-2-16,0 15-1 15,1 0-4-15,-6 8-3 0,5 4 0 16,-4 0-1-16,0 0 2 16,4 4-1-16,4-16-1 15,1-8 1-15,-5 20-1 16,0-8 0-16,9 4 0 16,0-7 2-16,0-5 1 15,0-8-1-15,0 1-2 16,0-9-15-16,0-7-7 15,0-1-18-15,0-7-5 0,0-4-25 16,-4-8-23 0,-1 0 36-16</inkml:trace>
  <inkml:trace contextRef="#ctx0" brushRef="#br0" timeOffset="5286.1745">3003 392 148 0,'-9'-4'55'0,"9"4"-30"0,-9 12-18 15,9-8 15-15,0 4-11 16,0-4-1-16,4 4 3 16,1-4 3-16,8 0-8 15,-4 0-2-15,9-1 0 0,-5 1-1 16,14-4 0-16,-1 0-3 0,5 0 1 16,-4 0-4-16,9-4 0 15,-5 1-6-15,4-5-3 16,-4 4-14-16,0-4-7 15,-4 0 2 1,4-4 5-16,-4 4 12 0,4-3 4 16,-5-1 3-16,-3 4 4 15,-6 0 2-15,1 4 2 16,-4 0 3-16,-6 0 1 16,1 0 3-16,0 0 1 15,0 0 1-15,-5 1 2 16,1-1-1-16,4 0 2 15,-5 0 1-15,5 0 2 0,-4 0-4 16,-1 4 2 0,0 0 2-16,1 0 1 0,-1 0-2 15,-4 0 2-15,0 0-6 16,-9 0 0-16,1 0-4 16,-10 8 0-16,4-4-3 15,-8 4-1-15,5-1-3 16,-15 5 1-16,10 0-2 15,0 4-1-15,4-1-2 16,5 5-1-16,0-4 2 16,8 3 0-16,5-3-2 15,9 12 2-15,0-5 1 16,4 1 2-16,1-4-1 16,8-1-1-16,-4-3 5 0,4 4 1 15,-9-9 0-15,5 1 1 16,-5 0-2-16,0-4 2 15,-4 0-2-15,0-4 2 16,0-1 0-16,-9 1 3 16,0 0 1-16,-13 4 1 15,4-4-6-15,-13 0-2 16,4 0-2-16,-18-4 1 16,10 0-11-16,-1 0-2 15,5 0-37-15,4 0-14 16,0 0-79-1</inkml:trace>
  <inkml:trace contextRef="#ctx0" brushRef="#br0" timeOffset="6038.3025">3784 648 244 0,'-4'-4'93'0,"4"4"-50"0,4-8-33 0,1 8 23 16,-1-4-14-16,1 4-3 16,3-8-9-16,-3 0-5 15,4 0-1-15,-5 5-1 0,1-13 2 16,-1 8-12-16,1 0-6 16,-5 4-18-16,-5 4-8 15,5 0-29 1,-4 0-54-16,-1 0 27 15</inkml:trace>
  <inkml:trace contextRef="#ctx0" brushRef="#br0" timeOffset="6217.6167">3838 416 204 0,'-5'-12'77'0,"5"12"-42"0,0-4-15 0,0 4 24 0,5 0-16 16,-5 0-5-16,8 0-14 15,-3 0-6-15,4 0-2 16,0 0-17-16,-1 0-4 0,1 0-98 16</inkml:trace>
  <inkml:trace contextRef="#ctx0" brushRef="#br0" timeOffset="19382.7318">4726 184 64 0,'4'-24'27'0,"1"20"-14"0,-1-3-4 16,-4 7 11-16,4-4-7 15,1 0 0-15,-5 0-3 16,0 0-1-16,0 0-1 16,0 4 2-16,0-4 1 15,0 4 3-15,0 0-1 16,0 0 0-16,0 0-7 16,-5 4 0-16,1 0 4 0,0 4-2 15,-5 0 1-15,0 7-3 16,-4 1 1-16,-1 0-2 15,-4-1 2-15,5 1-2 16,0 4 2-16,-1 0-2 0,6-1 0 16,-1 5-3-1,0-1-2-15,0 5 1 0,4-5 1 16,1 5-3-16,4-4 0 16,0 3 1-16,0 8 0 15,0 1 0-15,4-9 0 16,1-3 0-16,-1-1 2 15,5-3-1-15,0-8-1 16,0-4 3-16,0 0 0 16,0-8 3-16,4-4 1 15,0-16 1-15,10 0 0 16,-6-3-7-16,1-1 0 16,0-3 3-16,0-1 2 0,-1-3-2 15,-3-1-1-15,-1 1 3 16,0-1 1-16,-4 5-3 15,0-1-1-15,-4-3 1 16,-1 0 0-16,-4 3-5 16,0-3-1-16,0 3 1 15,0 1 2-15,0-1-2 16,0 4 0-16,-4 1 1 16,-1 3 2-16,1-3-1 15,-1 3-1-15,1 4-2 16,-1 0 1-16,-3 5 1 15,-1 7 0-15,-5 8-5 16,1 7-1-16,-5 1 7 0,0 4 4 16,1 0-5-16,-1 3 1 15,5 1-8-15,-5 0-3 16,9 3-32-16,5 1-15 16,4-4-39-1</inkml:trace>
  <inkml:trace contextRef="#ctx0" brushRef="#br0" timeOffset="20590.5519">5241 156 92 0,'0'-3'35'0,"0"6"-18"0,4-6-11 15,-4 3 11-15,0 0-5 16,0 0 1-16,0 0-2 16,0 0 3-16,5 3 2 15,-5-3 8 1,0 12-4-1,0 0-6-15,-5 4-3 0,-4-4-3 16,1-1 0-16,-6 1-2 16,1 0-1-16,0-4-1 15,-1 4 0-15,1-5-2 0,0 5-2 16,-1-4 1-16,5 0 1 16,1 0-1-16,-1 0 2 15,0 0-2-15,0-1-1 16,4 1-2-16,1 0 1 15,0 0 1-15,-1-4 0 16,1 0 0-16,4-4 2 16,0 0-3-16,0 0 0 15,4 4 1-15,1 0 0 16,3 0 0-16,1-4 2 16,5 0-1-16,3 0-1 15,1 0 3-15,4 0 0 0,1-4-4 16,-1 4-1-16,0-4 1 15,0 4 0-15,0-4 1 16,-4 4 2-16,0 0-3 16,0-4 0-16,-5 4 1 15,0 0 0-15,-4 0-3 16,0 0 2-16,-4 0-30 16,-1-4-12-16,-4 4-22 15,0-4-30 1,0 4 32-16</inkml:trace>
  <inkml:trace contextRef="#ctx0" brushRef="#br0" timeOffset="20825.4681">5103 491 108 0,'0'7'41'0,"5"-3"-22"0,-5 0-7 0,0-4 13 16,0 0-5-16,0 0 1 16,0 0-6-16,0 0-1 0,9 0-8 15,-1 0-2-15,1 0 2 0,0 0 1 16,5 0 3-16,-1 0-3 15,0 0 1-15,0 0-3 16,-4 0 2-16,0 0-2 16,0 0 0-16,0 0 1 15,0 0 1-15,4-4-3 16,-4 0-3-16,4 0 2 16,1-3 0-16,-1-1-4 15,0 0 1-15,-4 0-11 16,0 4-3-16,0 0-28 15,0 0-11-15,0 0-25 16,0 0-15 0,4 0 47-16</inkml:trace>
  <inkml:trace contextRef="#ctx0" brushRef="#br0" timeOffset="21623.0648">5547 510 92 0,'0'-8'35'0,"5"8"-18"0,4-4-7 31,-9 0 14-31,4 1-4 15,5-5 0-15,0 0 0 16,0-4 0-16,4-4-5 16,0-3 1-16,1-1-9 15,-1 0 5-15,0-3 1 0,5 3 0 0,0-3 2 16,-5-5-6-16,1 1-3 16,-1-5-1-16,-4 8 1 15,0 5-5-15,0-9-1 16,-1-11 0-16,-3 15 2 15,-1 5-1-15,1-5-1 16,-1 5-2-16,-4 3 1 16,0 0 1-16,-4 12 0 15,-5 4 0-15,0 8 0 16,0 4 0-16,0 7 0 16,0 5 0-16,-4 0 0 15,0 3-3-15,-1-3 2 16,1-1 1-16,4 1 2 15,0-1 1-15,0 1 1 0,5 0 0 16,4-1 0 0,0 5-2-16,0-1-2 0,4-3 3 15,1-1 0-15,4 1-1 16,0-4-2-16,-1-1 1 16,1-3-1-16,5 0 0 15,-5-4 2-15,4-5-3 16,-4 1 0-16,0 0 3 15,0-4 1-15,-5 4-4 16,0-8 1-16,1 8-16 16,-1-12-6-16,1 0-11 15,-1 0-5-15,1 0-19 16,3-4-42 0,6-4 21-16</inkml:trace>
  <inkml:trace contextRef="#ctx0" brushRef="#br0" timeOffset="22100.4148">5983 310 88 0,'0'-12'35'0,"0"8"-18"0,0 4-13 0,0 0 10 16,0 0 5-16,0 0 5 16,0 0-1-16,0-4-2 15,0 4-5-15,-5 0-2 16,1 0-8-16,-1 0-2 0,1 4 2 0,-5 0-1 15,0 4 2-15,5 4 0 16,-1-1 1-16,1 5-2 16,-1 0 1-16,1 3-2 15,4 1 0-15,0 0-1 16,4-1 0-16,5-3 0 16,4 0 0-16,5-4-2 15,0-4-2-15,4-5 3 16,0-3 0-16,1-3 7 15,-1-5 6-15,0-8 1 16,-4 0-1-16,0-3-4 16,-5-5 0-16,-4 0-3 0,-5 1 0 15,-4-1-5 1,0 5-3-16,-4-1 0 16,-5-4 1-16,0 5-3 15,0-1 0-15,0 4 1 0,5 8 0 16,-1 5-3-16,1 3 0 15,-5 0-14-15,5 3-6 16,-1 5-17-16,5 0-7 16,0 0-35-1,5 4-39-15,3 0 42 16</inkml:trace>
  <inkml:trace contextRef="#ctx0" brushRef="#br0" timeOffset="23166.6473">6578 184 80 0,'13'-24'33'0,"-13"28"-18"0,4-12-2 16,-4 8 11-16,5-3 1 16,-5 3 2-16,0 0-9 15,0 0 0-15,0 0-5 16,0 0 0-16,0 3-7 16,0 1 3-16,-9 8 7 15,0 0-1-15,0 0-1 0,-4 0 0 16,0-5-3-16,-1 5 1 15,1 0-7-15,-5 0-3 16,0 0 1-16,1-1 0 16,-6 1 1-16,6 0 0 15,-1 0-2-15,5-4 1 16,-1-1-2-16,5 1-1 16,0 0 3-16,5-4 0 15,0 0-1-15,-1 0-2 16,1 0 1-16,4 0 1 15,0 0-3-15,0 0 0 16,0 4 1-16,4-1 2 16,1-3-1-16,-1 0-1 0,0 0 5 15,10 0 4 1,4-4-1-16,-1 0-1 16,6 0-2-16,-1-4-3 15,0 0-2-15,0 0 3 16,-4 0 0-16,0 4-4 15,-5 0-1-15,0 0 1 16,-4 0 2-16,0 0 0 16,-4 0-1-16,-5 0 1 15,0 0 1-15,0 0-1 16,0 0-1-16,4 0-13 16,0 0-4-16,1 0-20 15,4 4-6-15,-5-4-20 16,5 0-8-16,0 0-5 15</inkml:trace>
  <inkml:trace contextRef="#ctx0" brushRef="#br0" timeOffset="24455.0971">6893 7 64 0,'4'-16'24'0,"1"12"-12"16,-5-27 1-16,4 15 11 0,-4 4 1 15,5 1 2-15,-5-5-4 16,4 8 0-16,-4 4-8 15,0 0-4-15,0 0-6 16,0 0 3-16,0 0 2 0,0 1-8 16,5 3 0-16,-5 0 0 15,4 0 1-15,-4 0 1 16,5 15 2-16,-1 1 3 16,0 11 5-16,1-7-6 15,-1 8-2-15,1-5 1 0,-1 9 2 16,-4 11 0-16,0-4 2 15,0-3-4-15,0-5-2 16,0 0-2-16,0 1 0 16,-4-1-2-16,4 1 2 15,0-5-2-15,0-3 2 16,0-4 0-16,0-5 1 16,0-3-2-16,0-4 1 15,0-8 4-15,4-4 6 16,5-4-5-16,0-4-2 15,0-3-6-15,4-1 0 16,-4 0 0-16,4 0 0 16,5 1 0-16,-5 3 0 15,1 0-3-15,-1 0 2 16,0 1 1-16,-4 3 0 0,0-4 0 16,0 8 0-16,0 0 0 15,-5 0 2-15,1 0-3 16,-1 4-2-16,1 0 2 15,-5 0 0-15,0 0 1 16,0 0 2-16,4 4 3 16,1 4 4-16,-1 0-2 15,0 0 1-15,1 0-5 16,-5-1 0-16,4 1-1 16,-4 4-2-16,5 0 3 0,-1 0 0 0,1-1-1 31,-1 1-2-31,1 0 1 15,-1 0-1-15,0-4 0 16,1 0 2-16,4-1-1 0,-9-7-1 16,4 4 1-16,-4-4-1 15,0 0 4-15,0 0 2 16,0 0-7-16,0 0-4 16,0 0-4-16,5 4-2 15,-5-4-8-15,0 0 0 16,4 4-8-16,-4-4 0 15,13 0-30 1,-4-4-2-16,0 0 0 16,0-4-14-1</inkml:trace>
  <inkml:trace contextRef="#ctx0" brushRef="#br0" timeOffset="24870.6315">7426 215 132 0,'0'-4'52'0,"0"4"-28"0,0 0-8 16,0 0 18-16,0 0-7 0,0 0-1 15,0 0-11-15,0 8-4 16,0-8-6-16,0 4-4 0,0 4 2 16,0 0 2-16,0 0 4 15,0 0-2-15,0 0-2 16,0-1 0-16,0 1 1 16,-5 0-3-16,5 4 0 15,-4-4-3-15,4 4-1 16,0-5 3-16,0 1 1 15,0 0-4-15,0 0-1 16,0-8-2-16,9 4 0 16,0-4-19-16,0 0-10 15,0-4-38 1,-1 0-44-16,1 0 35 0</inkml:trace>
  <inkml:trace contextRef="#ctx0" brushRef="#br0" timeOffset="25101.7653">7448 113 164 0,'-4'-4'63'0,"4"0"-34"0,4-4-14 0,1 5 18 0,-1-1-16 15,0 0-5-15,1-4-7 16,-1 4-2-16,1-4-1 15,-1 4-4-15,1 0 1 0,-1 0 1 0,1 4 0 16,-1-4-20-16,-4 4-9 16,0 0-38-1,0 0-37-15,9 0 35 16</inkml:trace>
  <inkml:trace contextRef="#ctx0" brushRef="#br0" timeOffset="26302.0622">7892 94 68 0,'18'-16'27'0,"-14"8"-14"0,1-4-2 15,-5 8 10-15,9 0-5 16,-5 0-1-16,1 0-5 0,-1 4 1 16,1-3 0-1,-5-1 1-15,0 4 5 0,4-4 3 16,-4 4-4-16,0 0-1 16,0 0-9-16,4 0-2 0,-4 0 0 15,0 0-2-15,0 0 1 16,-4 0 2-16,4 8 4 15,0-1 0-15,-9 5 9 16,-4 4-4 0,-1 0-5-16,1-5 0 15,0 5-4-15,-5 0 0 16,0 0 1-16,1-1 3 16,-1 1-4-16,0 0-1 0,0-4-2 15,5-1 1-15,0 1-2 16,-1-4 2-16,1 0-2 15,4 0 2-15,0 0-2 16,0-4-1-16,5-1-2 16,-1 1 1-16,1 0 3 15,4-4 3-15,0 0 0 16,0 0 2-16,4 4-4 16,1 0-2-16,4 0 4 15,0 0 4-15,-1-4-1 16,10 0 3-1,0 0-4-15,0 0-4 16,-5 4-2-16,0-4 0 16,1 4-1-16,-1 0 0 15,5 0 0-15,-5 0 0 0,-4 0 2 16,0 0-1-16,0-1 2 16,0 1-4-16,4-4 0 15,-4 0-15-15,0 0-4 16,0 0-23-16,0 0-10 15,-1 0-60 1</inkml:trace>
  <inkml:trace contextRef="#ctx0" brushRef="#br0" timeOffset="27730.8191">7723 416 72 0,'-4'-4'30'0,"4"4"-16"0,0 0-3 0,0 0 10 15,0 0 2-15,0 0 1 16,0 0-2-16,0 0-2 16,4 0 1-16,-4 0 1 15,5 0-12-15,-5 0-3 0,4 0-3 16,5 4 4-16,0 0 5 15,0 0-1-15,0 0 1 16,4-4-1-16,-4 0 0 0,0 0-2 16,9 0 1-16,-5 0-2 15,5 0 0-15,0 0-8 16,-1 0 0-16,6-4-1 16,-1 0 0-1,-4 4 0-15,-5 0 2 0,-4 0-1 16,0 0 2-16,0 0-4 15,-1 4 0-15,1 0-15 16,-4 0-6-16,4 0-18 16,-9-4-7-16,4 0-35 15,0 0-26 1,1 0 49-16</inkml:trace>
  <inkml:trace contextRef="#ctx0" brushRef="#br0" timeOffset="28730.8809">8159 149 88 0,'-5'-8'33'0,"5"8"-18"0,0-4-7 16,0 4 13-16,0 0-6 15,0 0 2-15,0 0-1 16,0 0 2-16,0 0 1 0,0 0 3 16,0 8-12-1,0 0 1-15,0-1 6 0,0 9 0 16,0-4-4-16,0 0-3 15,0-1-2-15,0 5 0 16,0-4-4-16,0 4-3 16,0-4 0-16,0-1-1 15,0 1 0-15,0 0 0 16,0 0 0-16,0-1 2 16,0-3-1-16,0-4 2 15,0 0 2-15,5-4 4 16,4-8 2-16,-1 0 1 15,1-3-4-15,0 3-3 16,-4 0 0-16,8-12-1 0,-4 5-5 16,4-5 1-16,1 0 0 15,3 1 2-15,5-9-3 16,-8 12 0 0,-1 1-1-16,0-1 0 0,-4 4 2 15,0 4 2-15,0 0-1 16,4 4-1-16,-4 1 1 15,0 3 1-15,5 0 3 16,-6 3 2-16,1 5-1 16,-4 4 1-16,-1-4-2 15,1 8 0-15,-1 7-3 16,0 1-2-16,-4 3 3 16,0 1 2-16,0-1-2 0,5 5 0 15,-5 3-1-15,4-3-2 16,1-5 1-16,-1-3 1 15,1-1-1-15,-1-7 2 16,1-4-11-16,-1-4-4 16,0 0-25-16,1-4-9 15,-5-4-33 1,4-4-57-16,5-4 33 16</inkml:trace>
  <inkml:trace contextRef="#ctx0" brushRef="#br0" timeOffset="31633.6735">10064 66 88 0,'0'-12'35'0,"0"8"-18"0,0 4-5 0,0 0 16 15,0 0-3-15,0 0 0 16,-5 4-2-16,1-4-3 0,0 8-2 16,-5 0-1-16,0 0-9 15,0 4 4-15,0-1 1 0,-4 1 2 16,-5 4 4-16,0 4-2 15,0-1-1-15,-4 1-6 16,0 3-2-16,-5 1-2 16,1 4 1-16,-1-1-4 15,-4 5 0-15,4-5 1 16,1 1 0-16,4-9 0 16,4 1 0-16,0-4-2 15,5-1 1-15,-1-3-2 16,5 0 2-16,1-4-2 15,-1 0-1-15,4-4 1 16,1-4 1-16,-1 0-12 0,5-4-3 16,0 0-12-1,5-4-2-15,4 0-16 0,8 0-8 16,1 0-34 0,0 0-27-16,9 1 49 15</inkml:trace>
  <inkml:trace contextRef="#ctx0" brushRef="#br0" timeOffset="31183.5674">9660 94 108 0,'0'-8'41'0,"4"0"-22"0,10 4-3 0,-10 4 18 16,0-4-7-16,1 4-1 15,-5 0-9-15,0 0 0 16,4 8-10-16,1 0 0 0,-1 3 0 16,1 5 3-16,4 0 4 15,-1 4-4-15,1-1 0 16,0-3 0-16,5 0 4 0,-1 3-4 16,0 1 0-16,0 4-9 15,1-1-2-15,-1 5 2 16,-4-1 1-16,4 1-3 15,-4-1 1-15,0 1 2 16,-4-5 1-16,-1-3 1 16,0 0 0-16,1-5-2 15,-5 1-2-15,0-8 1 16,0 0 1-16,0-8-12 16,0 0-3-16,0 0-16 15,0-4-4-15,0 0-18 16,-5-4-8-16,1 0-19 15,4 0-11 1,0-3 46-16</inkml:trace>
  <inkml:trace contextRef="#ctx0" brushRef="#br0" timeOffset="32393.1164">9060 459 116 0,'0'4'44'0,"5"4"-24"0,-5 4-6 16,0-4 17-16,0 3-6 15,0 5-2-15,0 12-9 16,0-5-1-16,-5 9-8 15,5-9-1-15,-4 5 2 0,-1-5-1 16,1 1 0-16,-1-4-3 16,-3-1 1-1,-1-3 0-15,0 0-1 0,4-5-2 16,1-3-32-16,0-8-14 16,-1-4-37-1</inkml:trace>
  <inkml:trace contextRef="#ctx0" brushRef="#br0" timeOffset="32641.7597">9114 294 160 0,'-5'-12'60'0,"5"4"-32"0,-4 1-15 0,4 3 19 0,0 0-7 15,0 0 0-15,0 0-10 16,0 0-2-16,4-4-7 16,-4 0-4-16,5 0-1 0,-1 0-1 15,0 1 0-15,1 3-14 16,-1-4-3-16,1 0-59 16,4 0-52-1,4-4 44-15</inkml:trace>
  <inkml:trace contextRef="#ctx0" brushRef="#br0" timeOffset="34128.1596">10250 306 144 0,'-4'-8'55'0,"8"4"-30"0,1 0-12 0,4 0 19 15,0 0-9-15,0 0-1 16,13-4-9-16,0 5 0 15,5-1-8-15,-1 0-3 0,1 0 1 0,0 4-2 16,-5 0-1-16,0 0 3 16,-4 0 0-16,-1 0-8 15,-3 0-2-15,12 4-40 16,-8 0-17-16</inkml:trace>
  <inkml:trace contextRef="#ctx0" brushRef="#br0" timeOffset="33856.6045">10490 208 104 0,'5'-20'41'0,"4"20"-22"0,-5-8-9 0,0 8 14 16,1 0-4-16,-1-4-2 15,1 0 1-15,-1 4 2 16,-4 0-11-16,0 0 1 0,0-4 2 16,0 0-1-16,0 0 1 15,-4 0 1-15,-1 1 2 16,-4-1-5-16,-4 4 1 16,0 0-5-16,0 4-2 15,-5 3 0-15,-4-3-1 16,-1 8-5-16,6 4-1 15,-1-4 3-15,0 3 1 16,5-3 0-16,-1 4-2 16,6 0-2-16,-1-1 1 0,4 1 1 15,5 4 2-15,5-5-3 16,4 1 0-16,4 0 3 16,0-4 1-16,0-1-1 15,5-3 1-15,0 0-2 16,0-4 2-16,0 0-2 15,-1 0-1-15,1-4-2 16,-5 4 1-16,1-4-37 16,-5 0-16-16,-1 0-20 15,-3 0-37 1,-1 0 29-16</inkml:trace>
  <inkml:trace contextRef="#ctx0" brushRef="#br0" timeOffset="34800.6422">10974 172 104 0,'0'0'38'0,"0"16"-20"0,-4-4-4 0,4-4 17 16,-5 3-6-16,1 1 0 16,-5 4-8-16,-4 0 0 15,0 7-10-15,-5 1-2 0,0 3-1 16,0 1 2-16,5-1 3 15,0-3 2-15,-1-4 1 0,5-5 2 16,0-3 2-16,5-4-5 16,0-8-1-16,4-8-2 15,4-12 2-15,9-7-3 16,1-5 1-16,3-3-5 16,6-8-2-16,3-12 0 15,10-16 1-15,-1 0-3 16,1 1 0-16,4 7-1 15,-5 8-2-15,1 4 3 16,-5 11 0-16,0 13-2 16,-4 7 0-16,-5 8 2 15,-4 8 0-15,-5 12 1 16,-4 8 0-16,0 7 0 16,-5 17 0-16,1 3-3 0,-5 8 2 15,-5 0 5-15,1 0 2 16,4-4 0-16,-5 1 1 15,5 3-2-15,-4 4 0 16,4 0-3-16,0-4-2 16,0-4 1-16,0 0 1 15,0-7-1-15,0-9-1 16,0-3 1-16,0-9 1 16,0-3-6-16,0 0 1 15,0-9-26-15,-5-14-56 16,-3-13 0-1,-1 0-7 1</inkml:trace>
  <inkml:trace contextRef="#ctx0" brushRef="#br0" timeOffset="34965.4298">11023 270 156 0,'-9'-3'60'0,"9"3"-32"0,-9 0-17 15,9 0 15-15,5 0-10 16,-1-4-2-16</inkml:trace>
  <inkml:trace contextRef="#ctx0" brushRef="#br0" timeOffset="35084.0234">11032 255 328 0,'18'-4'16'0,"0"4"0"0,4 0-6 16,4 0-4-16,-3 0-6 16,3 0 0-16,1 4 4 15,0 0 2-15,-1 0-18 0,-4 0-6 16,1-1-58-1,-1 1-52-15,0 0 41 16</inkml:trace>
  <inkml:trace contextRef="#ctx0" brushRef="#br0" timeOffset="35971.9633">11827-178 148 0,'-4'-4'55'0,"-1"4"-30"0,1 0-18 16,4 0 13-16,-5 0-4 15,1 0 1-15,-1 4-3 16,1 0 1-16,0 0-8 0,-5 0 2 0,0 0 2 16,-5 0 0-1,1 0 1-15,0-4-2 16,-9 4-1-16,4 0-3 16,0 0-1-16,0 4-3 15,1 3 1-15,-1 1-4 0,0 8 0 16,0-1 1-16,5-3 2 15,0 0 1-15,4-4 1 16,0-1-5-16,4-3 1 16,1 0-2-16,4 0-2 15,0 0 5-15,0 0 3 16,0 0-3-16,4 3-3 16,1 1 1-16,-1 0 2 15,1 4 2-15,-1-1 1 16,1 9-2-16,-5-4-2 15,0-1 3-15,0 1 0 16,0-4 3-16,0-1 1 16,0 1-1-16,0 0-1 15,-5 4-1-15,1-1 2 0,-1 1-3 16,1 0-2-16,4-1 0 16,0 5 1-16,0-5-1 15,0 1 2-15,0-4-2 16,0 0-1-16,0-5 1 15,0 1-1-15,4-4 0 16,-4 0 2-16,5-4-1 16,-1 0 2-16,-4-4-4 15,5 4 0-15,3 0 3 16,1-1 3-16,0-3 4 16,5 0 5-16,-1 0-4 15,0-3 2-15,5-1-5 16,0 0-2-16,0-4 0 15,-1 0-1-15,1 0-2 16,4 4 1-16,-8 0-2 0,-1 0 2 16,-4 0-2-16,0 4-1 15,0 0 1-15,-1-4-1 16,-3 4 0-16,-1 0 0 16,1 0 0-16,-1 0 0 15,1 0 0-15,-1-3 0 16,-4 3-7-16,0-4 0 15,0 0-24-15,0 0-9 16,4 0-12-16,-4 0-4 16,0-4-51-1,5 0-29-15,-1 0 64 0</inkml:trace>
  <inkml:trace contextRef="#ctx0" brushRef="#br0" timeOffset="36391.6862">12071-166 108 0,'0'-8'44'0,"0"8"-24"0,0 0-4 0,0 0 18 16,0 0 4-16,0 0 2 15,0 0-9-15,0 0-4 16,0 0-15-16,0 0-3 0,0 4-2 16,0 0-1-16,-4 16 1 15,-1-1 0-15,1 9 1 16,0-1 0-16,-1 5 2 16,-4 7-3-16,5-7-2 15,-1-5 0-15,-4 9-1 16,1 11-5-16,-1-16 1 15,0-3 0-15,0 3 2 16,4-3-1-16,1-1-1 16,4 5 1-16,0-13-1 15,0-3-14-15,0-4-3 16,0 0-20-16,9-5-9 16,4-7-13-16,1-4-6 0,-1-3-11 31</inkml:trace>
  <inkml:trace contextRef="#ctx0" brushRef="#br0" timeOffset="36814.1132">12267 184 148 0,'13'-28'55'0,"-13"28"-30"0,9-7-14 16,-5 3 15-16,-4 4-8 15,0 0 0-15,0 4-7 16,0-4-1-16,-4 7-6 15,-9 5-1-15,-5 4 3 0,0 0 3 0,5-5 2 16,-1 1-3-16,1 4 0 16,0-4 1-16,-1 4 2 15,6-1-1-15,3 1 1 16,1 0-6-16,8-5-1 16,9 5 4-16,1-8 3 15,-5 0-2-15,8-8 2 16,1 0-2-16,0-4 0 15,0 0 1-15,-1-4 4 16,1 0 1-16,-4-3 0 16,-1-1-5-16,-9-4-4 15,1 4-3-15,-10-7-3 0,5 3 1 16,-9 0 1-16,1 0-6 16,-6 5 1-16,-4-5-19 15,10 8-8-15,3 0-24 16,5 4-11-16,0 4-47 15,9 0-29 1,0 0 67-16</inkml:trace>
  <inkml:trace contextRef="#ctx0" brushRef="#br0" timeOffset="38434.061">12435-189 64 0,'-4'-4'24'0,"4"4"-12"0,0 0 3 0,0 0 13 15,4 0 0-15,-4 0 3 16,0-4-6-16,0 0-1 15,5 0-7-15,-1 0-2 16,5 0-9-16,-4 0-2 0,4 0 0 16,-1 0 0-16,6 4 0 15,-5 0 0-15,4 8 0 16,0 4-2-16,1-4 1 16,-1 0-2-16,-4-1-1 0,0-3 1 15,0 0-1-15,-1 0 8 16,-3 0 7-16,-1 0-5 15,1 0-3-15,-1-4-4 16,1 0-3-16,-5 0 1 16,0 4-1-16,4 0 0 15,-4 8 2-15,0-1-3 16,-4 9-2-16,-1 4 4 16,5-9 1-16,0 1 2 15,-4 8 0-15,4-5-2 16,0 5-2-16,0 15 3 15,0-3 0-15,0-5-4 16,0-7-1-16,0-5 1 16,0 5 2-16,4 7 0 0,-4 1 2 15,0-1 0-15,0 1 1 16,0-1 0-16,0-7 2 16,0-5-3-16,0 1-2 15,0 4 6-15,0-5 5 16,0-3-4-16,0-4-2 15,0 0-3-15,0-5 0 16,-4 1 4-16,-1-4 4 16,5 0-2-16,-4-4 2 15,4 0-6-15,-5 0-1 16,5 0-2-16,-8-4-2 16,-1 0 3-16,0 0 0 15,-4 0 1-15,4 4 0 16,0 0-2-16,0 0-2 0,-4 0 1 15,-1 0-1-15,1 0-3 16,-5 0 5 0,5-4 0-16,4 4-3 15,0 0 1-15,0-3 0 16,5-1 2-16,-1 0-10 16,1 0-4-16,8 0-16 15,1 0-8-15,-1 4-13 16,5-4-5-16,0 0-44 15,4 0-23 1,1 0 59-16</inkml:trace>
  <inkml:trace contextRef="#ctx0" brushRef="#br0" timeOffset="42728.8501">11045-225 116 0,'-13'-8'46'0,"13"8"-24"0,0 0-8 0,0 0 17 0,0 0-4 16,0 0 1-16,0-4-6 15,0 4-2-15,0-4-11 16,0 1 1-16,0-1 1 0,0-4 2 15,0 4 3-15,0 0-3 16,0 0 2-16,0 0-4 16,-4 0 1-16,-1 4-1 15,1-4 1-15,-1 4-2 16,-4 0-1-16,1 0-3 16,-6 0 1-16,1 0 0 15,-5 0 1-15,0 0-7 16,1 0-2-16,-1 0 0 0,0 4 2 15,0 0-2 1,1 4-2-16,3-4 2 0,-4 4 2 16,5-4 0-16,0 3 2 15,4-3-4-15,0 0-2 16,0 0 2-16,0 0 2 16,5 0 0-16,-1 0-1 15,1 0 1-15,0-4-1 16,4 0 0-16,0 4 2 15,0-4-3-15,0 4-2 16,0 0 2-16,0 4 2 16,0-4-2-16,0 3 0 15,0 1 1-15,0 4 2 16,0-4 1-16,4 16 3 16,0-5-3-16,1 9-2 0,-1-9 2 15,1 9 2-15,-5-5 0 16,0 9 0-16,0-5-6 15,0 5 1-15,0-5 0 16,0 13 2-16,0-9-1 16,0 16-1-16,0-3 1 15,0 11-1-15,0-8 0 16,0 4 2-16,0-8 10 16,-5 0 7-16,5-7-8 15,-4-1-3-15,4 0-5 16,-5-3 0-16,5-9 0 0,0 1 1 15,0-4-5-15,0 3-1 16,0-3 1-16,0-4 2 16,0-1 2-16,0-3 1 15,0 0-5-15,0 0 1 16,0-4 2-16,0-1 1 16,0-3-4-16,0 4-1 15,0 0 1-15,5-4 0 16,-1-4 1-16,1 0 2 15,-1 0-1-15,1 0 2 16,-1 0-2-16,-4 0-1 16,0 0 1-16,5 0 1 15,-1 0-1-15,0 0-1 16,1 0 1-16,-1 0 1 0,1 0-1 16,4-4-1-1,-5 0 1-15,5 0 1 0,0 0 1 16,0 0 3-16,0 0-3 15,-1 1 0-15,1-1 1 16,0 0 0-16,0 0-5 16,4-4 1-16,-4 4-2 15,0 0 0-15,5-4 2 16,-6 4 2-16,1 0-3 16,0 0-2-16,-4 0 4 15,-1 4 1-15,0 0-3 16,1 0 1-16,-1 0 0 15,1 0 2-15,-1-4-14 16,1 4-7-16,-1 0-17 0,1-3-7 16,-1-1-24-16,5 0-9 15,0 0-51 1</inkml:trace>
  <inkml:trace contextRef="#ctx0" brushRef="#br0" timeOffset="43538.3461">12853 418 140 0,'4'0'55'0,"1"0"-30"0,-1 0-5 16,-4 0 19-16,0 0-8 16,0 0-1-16,0 8-6 15,0 0-1-15,0 4-12 16,0-1 4-16,0 1 3 0,0 4-8 15,-4 4-1-15,-1 7-3 16,1-7 1-16,0-4-4 16,-1 8 0-16,-8 7-1 0,-1-3 1 15,6-5-2-15,-1 1-1 16,0 0-4-16,0-4-2 16,0 3-26-1,5-3-11-15,-1-4-38 16,5 0-53-16,9-16 34 15</inkml:trace>
  <inkml:trace contextRef="#ctx0" brushRef="#br0" timeOffset="45085.0038">13190 240 132 0,'0'0'49'0,"0"0"-26"0,0 8-14 0,0 0 14 15,0 0-2-15,0 0 2 16,-4 8-4-16,0-5-2 16,-1 9-9-16,1 8 1 0,-5-1 2 15,4-3 0-15,1-8 1 16,0-4 0-16,-1 0 0 15,5-1-4-15,-4-3 0 16,4 0 4-16,0-4 2 16,0 0-5-16,0-4-3 15,0 0 1-15,0-12 2 16,4-7 0-16,1-9 2 16,3-4-4-16,-3 13-2 15,-1-1 0-15,5-16-1 16,9-15-5-16,0-4 1 15,-1-4-2-15,1 3 0 0,4 5 2 16,-8 19 2-16,-1 5-3 16,0-1-2-16,1 4 2 15,-1 1 0-15,0 3-2 16,1 8 0-16,-1 8-1 16,0 8 3-16,1 12 0 15,-1 16 3-15,0-1-3 16,-4 5 0-16,0 3 7 15,-4 1 4-15,-5-5-3 16,0 1 1-16,0-5-5 16,0-3-2-16,-5 3 2 15,5 1 0-15,-4 0 1 0,4-1 0 16,0-3-2-16,0-5-2 16,0-3-2-16,0-4 1 15,0-4-4-15,0-4-1 16,0 0-19-16,0-4-7 15,-5-4-14-15,1-4-4 16,-1 0-26 0,1-4-49-16,-5-4 30 15</inkml:trace>
  <inkml:trace contextRef="#ctx0" brushRef="#br0" timeOffset="45338.4225">13217 252 116 0,'-9'-8'46'0,"5"8"-24"0,4 0-6 0,0 0 16 0,0 0 0 16,0 0 1-16,0 0-12 16,0 0-3-16,4 0-10 15,1 0 1-15,-1 0 2 0,5 0 0 16,0 0 1-16,4 0-2 16,9 0 1-16,1 4-4 15,3 0-2-15,1-4-2 16,0 0 0-16,-1 0-2 15,1 4 2-15,-5-4-2 16,0 4-1-16,-4 0-37 16,-5-4-17-16,-4 0-55 15</inkml:trace>
  <inkml:trace contextRef="#ctx0" brushRef="#br0" timeOffset="46271.3196">13914-174 104 0,'9'-8'38'0,"-4"8"-20"0,-1-4 3 16,1 4 17-16,-1 0-3 15,-4 0 2-15,0 0-10 16,0 0-2-16,0 0-14 15,-4 0 7-15,-1 0 2 0,1 0-4 16,-5 0 1-16,0 0-8 16,0 0-3-16,0 0 1 15,-4 0 0-15,0 4-3 16,-5 0-3-16,0 0 2 0,-4 0 0 16,4 4 1-16,0-4 0 15,0 3-5-15,1-3 1 16,3 0 0-16,6 0 2 15,-1 0-1-15,4 0 2 16,1-4-4-16,-1 4 0 16,1-4 1-16,4 8 0 15,0-8 0-15,0 8 2 16,0 4-3-16,0 7 0 16,0-3 1-16,4 4 0 15,1 0 0-15,-1 3 0 16,1 1 0-16,-1 0 0 15,1-1 2-15,-5 5 1 0,0 0 1 16,0-5 2-16,-5 1-1 16,1-4 0-16,-1 0-1 15,1-1 2-15,-1 1-3 16,-4 0-2-16,5 0 0 16,0-1-1-16,-1 1 0 15,1-4 2-15,-1 0-1 16,5-1-1-16,0-3 1 0,0 0 1 15,5-4 1 1,-1 0 1-16,5 0 2 16,0-4 3-16,0 0 0 15,0-4 0-15,4 0-5 16,5 0-1-16,-1 0-1 0,-3-4 1 16,4 0 0-16,-5 0 1 15,0 0-5-15,1 4 1 16,-6 0 0-16,1 0 0 15,-9 0 0-15,0 0 0 16,0 0-3-16,0 0 0 16,0 0-16-16,0 0-5 15,0 0-15-15,0 0-5 16,5 4-9-16,-5-4-5 16,0 0-34-1,0 0-32-15,9-4 53 16</inkml:trace>
  <inkml:trace contextRef="#ctx0" brushRef="#br0" timeOffset="46991.5798">13994-194 136 0,'18'-20'52'0,"-13"12"-28"0,-1-3-6 16,-4 11 20-16,4-4-6 16,1 0-1-16,-1 0-11 15,1 0-5-15,-1 4-8 0,-4 0-3 0,0 4 0 16,0 0 2-16,0 7 1 16,0 1 5-16,0 12 5 15,0 15 0-15,0 1-1 16,0-1 0-16,0-11 0 15,0-4-4-15,0 3 0 16,0 9-7 0,0-8-1-16,0-5-2 0,0 1 1 15,-4 4-2-15,-1-5-1 16,1-3 1-16,4-8-1 16,0-4 2-16,4 4 1 15,1-1-4-15,-1-7 1 16,-4 0 2-16,5-8 1 15,-1 4-1-15,5-12 1 16,4 1-4-16,1-5 0 0,-6 0 1 16,6 0 2-16,-1 0-3 15,0 5-2-15,-4-1-1 16,0 8 3-16,0 0 0 16,0 8 1-16,0 8-3 15,-5 0 2-15,1-1 1 16,-5 5 2-16,0 0 3 15,0 0 2-15,0 0-1 16,0-1 1-16,4-3-6 16,1-4-1-16,-5 0 2 15,4 0 1-15,5 0-1 16,-5 0 1-16,1-4 0 16,-1 0 1-16,1-1-2 15,-1-3 1-15,1 0-2 0,-1 0 2 16,5 0-2-16,-5 0-1 15,1 0-8-15,-1 0-3 16,1 0-12-16,-1 0-5 16,1 0-12-16,-1 0-2 15,0 0-22-15,1 0-7 16,-5 0-28 0</inkml:trace>
  <inkml:trace contextRef="#ctx0" brushRef="#br0" timeOffset="47636.2585">14398 27 212 0,'5'-20'79'0,"-1"8"-42"0,10-3-32 0,-10 15 19 0,5-8-11 16,0 0 0-16,0 0-7 16,0-8-4-16,0 8-1 15,-1 0-4-15,1 8 2 0,-4 0-10 16,-5 8-5-16,0 0-41 16,4 0-15-16,1 0-12 15</inkml:trace>
  <inkml:trace contextRef="#ctx0" brushRef="#br0" timeOffset="47418.5861">14452 173 184 0,'4'-8'71'0,"-4"8"-38"0,0-4-17 16,0 4 24-16,0 0-6 15,0 0 1-15,0 0-16 0,0 0-4 16,0 4-9 0,0-4 3-16,0 12 5 15,0-4-3-15,0 0-3 0,-4 4 0 16,4-4-3-16,-5 3 0 15,5-3-6-15,-4 0 1 16,4 0 0-16,0 0 2 16,-5 0-1-16,10-4 2 15,-5 0-4-15,4 0 0 16,-4-4-21-16,0 0-10 16,0 0-13-16,5 0-2 15,-1-4-17-15,1 0-4 16,-1 0-15-1</inkml:trace>
  <inkml:trace contextRef="#ctx0" brushRef="#br0" timeOffset="48837.9166">14656-356 120 0,'-4'-12'46'0,"4"12"-24"0,-5-4-13 0,5 4 16 15,0 0-3-15,0 0-1 16,0 0-5-16,0 0-2 16,0 0-8-16,0 0 3 0,5 0 1 15,-1 0 3-15,5 4 5 16,-5 0-1-16,10 0-1 15,-5 0-4-15,4-4 0 16,-4 0-7-16,4 0-1 16,-4 0-2-16,4 0 1 15,1 0-2-15,-1 0 2 16,-4 0-2-16,0 4-1 0,0-4-2 16,-5 8 1-16,0-4 3 15,-4 8 1-15,0 0-4 16,-4 3-1-16,0 1 3 15,-1 4 1-15,1-4 0 16,-1 7-2-16,1 1 1 16,-1 8 1-16,5-5-1 15,0 5-1-15,0-1 1 16,-4 5-1-16,4-8 0 16,-4 7 2-16,4-3-1 15,0-1-1-15,0-3 1 16,0 0-1-16,0-5 0 15,0 5 2-15,0-4-1 16,0-1-1-16,0 1 3 0,0 0 0 16,0-5-1-16,-5 1-2 15,5 0 3-15,0-4 0 16,0-1 3-16,-4-3 3 16,4 0-4-16,0 0-1 15,0-4-2-15,-5 0-2 16,5 0 1-16,-4 0-1 15,4-1 2-15,-5 1 1 16,5-4-4-16,0 0 1 16,0 0 4-16,-4 0 5 15,4 0 1-15,-5 0 2 0,1-4-2 16,0 0-1-16,-1 0-3 16,-4 0 1-1,0 0-2-15,0 0 0 0,1 0 1 16,-6 0 1-16,5 0-3 15,-4 0-1-15,4 0-1 16,-4-4 1-16,0 0-2 16,-1 0 2-16,5 0-2 15,0 0-1-15,5 0 3 16,0 4 0-16,-1-4-6 16,1 4 0-16,-1 0-1 15,1 0 2-15,-1 0-8 16,1 0-3-16,-1 0-13 15,1-4-4-15,4 1-11 0,0-1-4 16,4 0-30-16,1-4-13 16,4 0-6-1</inkml:trace>
  <inkml:trace contextRef="#ctx0" brushRef="#br0" timeOffset="49728.6187">15002-376 104 0,'0'0'41'0,"0"0"-22"0,0 0-7 15,0 0 13-15,5 4 0 16,-1 0 2-16,1 4-6 15,-1-4-1-15,5 8-11 16,0 0 6-16,4 12 2 0,1-5-3 16,3 21 2-16,-3-5-5 0,8 17 1 15,-4-9-3-15,4 12 0 16,-4-11 1-16,-1 3 1 16,-3-7-3-16,-1 7-3 15,-4-4 0-15,-9 9 1 16,0-9-3-16,-9 4 0 15,0-3 1-15,-13 7 2 16,4-7-5-16,-13-1-1 16,4-7-40-16,-12-5-18 15,7-3-58 1</inkml:trace>
  <inkml:trace contextRef="#ctx0" brushRef="#br0" timeOffset="53926.7283">15695 446 84 0,'-4'-4'33'0,"4"4"-18"0,0 0-2 15,0 0 14-15,0 0 0 16,0 0 2-16,0 0-5 16,0 0-1-16,4 7-6 15,1 5 0-15,-1 0-10 0,1 8 7 16,-1 8 5-16,0-1-6 15,1 1 0-15,-5-1-3 0,4-3-1 16,1 0-3-16,-5-4-1 16,0 3-3-16,0-3 1 15,0 0-7-15,0-5 1 16,0-3 1-16,0 0 3 16,0 8-13-16,-5-12-7 15,5-4-12-15,-4-4-6 16,4 0-27-1,0-4-39-15,0-8 25 16</inkml:trace>
  <inkml:trace contextRef="#ctx0" brushRef="#br0" timeOffset="54216.5912">15882 256 148 0,'-9'-8'57'0,"4"8"-30"0,1 0-12 16,4 0 18-16,0 0-3 16,-4 0 2-16,-1-4-7 15,5 4-1-15,0 0-13 16,0 0 2-16,0 0 1 0,0 0-5 16,0-4-3-16,0 4-3 15,0-4 0-15,0 0-4 16,0-4 0-16,0 4-1 0,0-3 0 15,0-5-22-15,5 4-10 16,-5 0-35-16,4 0-16 16,0 0-2-1</inkml:trace>
  <inkml:trace contextRef="#ctx0" brushRef="#br0" timeOffset="55653.6237">16308 363 56 0,'0'-12'22'0,"5"8"-12"0,-5-4 1 0,4 4 12 0,0 0 1 15,-4 0 3-15,5 0-2 16,-1 0 2-16,-4 0-4 16,5 0 0-16,-5 0-6 15,4 0 0-15,-4 4-10 16,0 0 0-16,0 0 3 0,5 8 3 16,-5 4 2-16,0 4-2 15,0 4 2-15,0 3-2 16,-5 5 0-16,1 4-3 15,4-5-1-15,0-3-3 16,0 4 1 0,0-5-2-16,0-3-3 0,0-4 2 15,0-16-3-15,0 0-1 16,9-12 3-16,0-4 2 16,-1-4-2-16,1-3-2 15,5-5 0-15,3 0-1 16,10-3 0-16,-5 3 0 15,0 4 0-15,1 5 2 16,-1 3-3-16,-4 4 0 16,-1 0 1-16,-3 4 0 15,-1 4-3-15,0 4 2 16,1 4-1-16,-5 4 0 16,-5 8 4-16,0 4 3 15,1 3-2-15,-1 1 0 16,1 4 3-16,-1-4 1 0,1 3-3 15,4 5-3-15,-5-9 0 16,0 1 1-16,1-4 1 16,-1-4 3-16,1 3-5 15,-1-7-1-15,-4-12-13 16,5 4-7-16,8-4-18 16,-4 0-6-16,0-12-39 15,0 0-51 1,-1 1 35-16</inkml:trace>
  <inkml:trace contextRef="#ctx0" brushRef="#br0" timeOffset="56180.0492">16806 536 108 0,'0'24'41'0,"4"-20"-22"0,-4 0-9 0,0-4 12 16,0 0 3-16,0 0 2 16,0 0-6-16,9 0 0 15,0-8-12-15,0 0 3 0,0 0 4 0,-1 0 1 16,6 0 1 0,-1-3 0-16,0-1-2 0,1 4 3 15,3-12 2-15,-3 4-7 16,4-7-3-16,-5 3-6 15,0-4-2-15,-4 4 1 16,0-3 2-16,0 3-5 16,-9 4-1-16,0 0-2 15,-5 5 0-15,1-1 2 16,-5 8 0-16,0 4 0 16,-4 4 0-16,0 0-3 15,-1 8 2-15,1-1 1 16,4 9 0-16,-4 8 0 15,8-9 0-15,1 1 0 16,4 0 0-16,0 0 0 16,4 3 0-16,1-3-3 0,4 4 2 15,-1-4 1-15,6-1 2 16,-5-3-6-16,4-4-1 16,0 0-18-16,1-12-5 15,-1 0-19-15,5-8-8 16,-5 4-17-1,5-8-33-15,8-4 28 16</inkml:trace>
  <inkml:trace contextRef="#ctx0" brushRef="#br0" timeOffset="56638.7238">17223 343 104 0,'4'-24'41'0,"-4"24"-22"0,5-12 0 0,-1 12 16 0,1 0 0 15,-1 0 4-15,1-4-10 16,-1 4-3-16,1 0-15 15,-1 0 2-15,0 4 3 0,1 0-6 16,-5 8-1-16,0-4-1 16,4 12 0-16,1-4-2 15,-1 7 1-15,5 17-4 16,0-1 0-16,0-3 1 16,0-1 2-16,0-7 1 15,-1-12 3-15,-3-1 4 16,4-7 1-16,4 0-2 15,0-12 2-15,-4 0-6 16,5-15-1-16,3-9-4 16,-8 8-1-16,0 1-1 0,0-9 1 15,0 4-2-15,0-3-1 16,0 3 1-16,0 4-1 16,-1 0-3-16,1 5 2 15,0 3-1-15,-4 0-2 16,-1 4-4-16,1 0-2 15,-1 4-15-15,5 0-4 16,-5 0-9-16,1 4-4 16,-1 0-10-16,5 0-3 15,-4 0-10 1,-1 0-30-16,0 0 23 16</inkml:trace>
  <inkml:trace contextRef="#ctx0" brushRef="#br0" timeOffset="57114.1442">17667 449 132 0,'0'4'52'0,"0"-4"-28"0,5 8-15 16,-5-4 16-16,4 0-5 15,-4 0 0-15,4 0-5 16,1 0 1-16,-1 0-9 15,1 0 2-15,4 0 2 0,0-4 5 16,4 0 2-16,-4 0-1 0,13-4 2 16,-4 0-4-16,-1-8 1 15,1 0-3-15,0-7 2 16,-5 3-6-16,1-4-3 16,-1 4-1-16,-4-4 1 15,0 5-5-15,-5-1-1 16,-4 4-2-16,-9 0 0 15,5 4 2-15,-9 8 0 16,-1 0-3-16,1 8 2 16,0 0 1-16,-1 8 2 15,5-4-1-15,0 7-1 16,1 1 1-16,3 0-1 16,1-4 0-16,8 7 2 15,-4-3 1-15,13 0 1 16,1-4-2-16,4 3-2 15,-5-3 1-15,5-4-1 16,-1 0-11-16,1-4-3 0,9 0-24 16,-5 0-10-16,-4-12-22 15,0 0-6-15,-5 0-12 16</inkml:trace>
  <inkml:trace contextRef="#ctx0" brushRef="#br0" timeOffset="57486.5303">18116 418 132 0,'0'-4'52'0,"0"4"-28"0,9 0-6 16,-9 0 20-16,0 0-8 15,4 4-2-15,0 4-5 0,-4 0-3 16,0 4-10-16,-4 3 0 0,0 5 3 16,4 0-1-16,-5 7 10 15,1-7-6 1,4-4-4-16,0-4 0 15,0-4-1-15,0-8 1 16,0 0-4-16,4-12 0 16,5-4-1-16,0-4 1 15,4-3 0-15,1-1 2 16,-6 4-3-16,10-7-2 16,-5 3-5-16,10 0 0 15,-6 0 2-15,6 1 1 16,3-1-6-16,-3 4 0 15,-6 9-1-15,1 3-1 0,-5 0-10 16,1 4-2-16,-1 0-23 16,5 4-9-16,0 0-25 15,4 0-11-15,0 0-9 16</inkml:trace>
  <inkml:trace contextRef="#ctx0" brushRef="#br0" timeOffset="58590.1178">18928 382 80 0,'0'-15'33'0,"0"11"-18"0,0-8-2 0,5 8 11 16,-1-4 5-16,1 0 5 15,-1 0-2-15,1-4 3 16,3 0-6-16,-3 5-3 15,4-1-14-15,-5-4-1 0,1 0 2 16,-1-4-1-16,1 0 1 16,-5 5-3-16,0 3-1 15,-5 0-1-15,1 4 0 16,-1 0-4-16,-4 8-1 16,-8 8-1-16,-6-1 1 15,6 1-4-15,-1 4 0 16,-4 4 1-16,4 4 2 15,-4 3-1-15,4 5 2 16,5-5-4-16,4 1 0 16,4-4 1-16,10-8 2 0,4-5 5 15,-1-3 4-15,6-8-2 16,4-4 2-16,4-8-4 16,0-3-2-16,0-5 0 15,0 0 1-15,1 0-3 16,-1 1-2-16,-4-1 0 15,-5 4-1-15,-4 0-3 16,0 5 2-16,-5 3 1 16,1 4 2-16,-5 0-1 15,0 0-1-15,0 4-4 16,-5 0 0-16,5 0 2 0,-4 8 3 16,-1 0 0-16,5 3-1 15,0 9-2-15,0-4 1 16,0-4 1-16,5 4 2 15,-1-1-1-15,5 1-1 16,0-4-8-16,0 0-3 16,4 4-18-16,-4-4-9 15,0-1-20-15,9-3-6 16,-5-8-30 0,9 0-21-16,0-8 54 15</inkml:trace>
  <inkml:trace contextRef="#ctx0" brushRef="#br0" timeOffset="58941.1099">19528 264 96 0,'0'-4'38'0,"0"4"-20"0,0-4 3 16,0 4 19-16,0-4 1 15,0 0 0-15,0 0-7 16,0-8-4-16,0 0-16 16,0 1 2-16,0 7 2 0,0 0-4 15,-5 8 0-15,-8-4-2 16,4 8 0-16,0-4-4 16,-8 3-3-16,3 1 0 0,-8 0 1 15,4 0-1-15,-4 4 0 16,4 0-3-16,1 4 1 15,-1-5-2-15,5 9-1 16,-1-4 3-16,5 4 2 16,5 7-4-16,4-3-3 15,0 0 1-15,4-8 2 16,1-5 0-16,4 1 2 16,0-4-2-16,-1 0-1 15,1 0-10-15,9-8-4 16,9-4-22-16,-10 0-7 15,-3 0-12-15,-1-4-6 16,5-4-36 0</inkml:trace>
  <inkml:trace contextRef="#ctx0" brushRef="#br0" timeOffset="59512.2396">19674 363 56 0,'9'-4'24'0,"-4"4"-12"0,-1 0-10 15,-4 0 9-15,9 0-7 16,0 0-2-16,-5 0 5 16,5 0 3-16,0 0 8 15,-4-4 3-15,4 0 3 0,-1 0 0 16,-3 0 2-16,4 0 1 15,0-4-3-15,0 0-1 16,4 0-12-16,-4 0 0 0,0 0 0 16,4-3 0-16,0 3 3 15,-4 0-5-15,0-4-1 16,-9 4 0-16,0 0 2 16,4-4-1-16,-8 0 2 15,0 1 3-15,-1 3 1 16,5 4-2-16,0 0 2 0,0 0-4 15,-9 0 1 1,5 0-7-16,-10 8-1 16,-3 8-2-16,3-4-2 15,1 0 1-15,-5 3-1 16,-4 9 2-16,0 0 1 0,4 4-1 16,5-1 1-16,-1 1-4 15,10 0 0-15,4-1 3 16,4-3 1-16,5 0-1 15,5-4-2-15,3-5 1 16,1 1-1-16,0-4 2 16,4-4 1-16,0 0-15 15,1-4-6-15,-6-4-24 16,1 0-9-16,0-4-15 16,0 0-6-16,-5 1-23 15</inkml:trace>
  <inkml:trace contextRef="#ctx0" brushRef="#br0" timeOffset="60049.0062">19941 469 108 0,'0'0'41'0,"4"0"-22"0,1 0-3 0,-5 0 18 16,0 0-3-16,0 0-1 16,4 0-14-16,1 0-5 15,4-4-7-15,-1 0 8 0,1 0 5 0,5-4 2 16,-1 5 1-16,-4-1-3 16,4-8 0-16,1 4 2 15,8-8 2-15,-4 4-5 16,-1-4-1-16,-3 5-3 15,-1-1 2-15,-4 0-5 16,0 0-1-16,-5 0 0 16,-4 0 0-16,0 0-2 15,-9 1 1-15,5 3-2 0,-10 4 0 16,6 0-6 0,-6 4 1-16,-8 4 0 15,9 4 2-15,4-4-3 16,0 7-2-16,-4 5 2 15,4 0 0-15,4 0-2 16,5-4 2-16,0 0 3 0,9 3 1 16,-4-3-1-16,4 0 1 15,-1 0-11-15,6 0-2 16,-1-4-15-16,0 0-4 16,1-5-14-16,3 1-3 15,-3 0-17-15,4-4-8 16,-5 0-21-1</inkml:trace>
  <inkml:trace contextRef="#ctx0" brushRef="#br0" timeOffset="60595.6645">20660 145 188 0,'0'0'71'0,"0"0"-38"0,0-3-28 16,0 6 19-16,0-3-9 16,-4 0 0-16,0 0-1 15,-5 0 4-15,-5 4-10 16,1 0 7-16,-9 0 2 0,-5 8-5 16,5 0-2-16,4-4-3 0,-8 4 0 15,3-4-4-15,-3 3 0 16,3-3-1-16,1 0-2 15,5 0 1-15,3 0 1 16,1 0-3-16,8 0 0 16,1 0 1-16,8 0 2 15,1-4-1-15,8 3 2 16,-4 1-2-16,9 0-1 16,-5 0 1-16,5 0-1 15,-5 0-3-15,9 4 2 16,-4-4 1-16,4 4 2 15,-4-1-1-15,0 1-1 16,0 0 1-16,-5 0 1 16,0-4-1-16,-4 4-1 15,0-4 9-15,-9-1 4 16,0 1 0-16,-13 0 0 16,4 0-3-16,-13-4-1 15,4 0-8-15,-13 0 0 16,4 0-1-16,-4-4 2 15,4 0-12-15,1 0-3 0,4 0-27 16,8 0-9-16,1 0-35 16,9 0-11-16,-1 0-1 15</inkml:trace>
  <inkml:trace contextRef="#ctx0" brushRef="#br0" timeOffset="62890.125">20989 205 292 0,'0'0'31'0,"0"-4"-6"0,0-4-6 15,0 4-2-15,-4 0-5 16,-1 0 0-16,-4 4-3 15,0 4 2-15,5 0-4 16,-9 0 1-16,-5 0-1 16,5 0 3-16,4 0-3 15,-14 4-2-15,6-4-2 16,-1 3-3-16,5-3 1 16,-1 0 1-16,-3 4-3 15,8-4 0-15,0 0 1 16,4 0 2-16,1 4-1 15,-1 0-1-15,1-4-2 16,4 4 1-16,0 0 1 16,9-1 2-16,-5 1-3 0,10 0 0 15,3 4 3 1,-3-4 1-16,-5 0-1 0,4 4-2 16,0-4 3-16,5 3 2 15,-5-3 2-15,1 4 1 16,-1-4 2-16,-4 0 1 15,0 4 1-15,-5-4 0 16,1 0 2-16,-5 0 4 16,0-4-8-16,-5-1-3 15,1 1-2-15,-5 0-1 16,4 0-2-16,-3 0 1 16,-1-4-2-16,-5 4-1 15,1 0 1-15,-5 0-1 16,1 0-3-16,-1-4 2 15,0 0 1-15,0 0 0 0,5 0 0 16,0 0 0-16,4 0-7 16,4-4 0-16,1 0-21 15,-1 0-9-15,5-4-19 16,5 4-5-16,-5 0-31 16,13 0-51-1,-4 1 39-15</inkml:trace>
  <inkml:trace contextRef="#ctx0" brushRef="#br0" timeOffset="62388.0289">20971 209 96 0,'9'-4'38'0,"-9"4"-20"0,5 0-6 0,-1 0 16 15,-4 0-1-15,0 0 4 16</inkml:trace>
  <inkml:trace contextRef="#ctx0" brushRef="#br0" timeOffset="64706.7358">21589 209 120 0,'0'-4'46'0,"0"4"-24"0,4-20-8 0,0 16 17 16,1 0-2-16,-1 0 1 16,-4 4-15-16,0 0-6 15,0 16 2-15,0 4 5 16,-4 3-4-16,-1 5 1 16,-3 4 1-16,-1 3 1 15,0-3 0-15,0-1 4 16,0-3-7-16,5 3-2 15,-1-7-1-15,-4-4-1 16,5-4-4-16,-1-1-3 0,5-15 4 16,0 0 1-16,0-3-2 15,5-5-3-15,-1-8 2 16,5-8 2-16,0-7 0 16,4-5 0-16,5-3-3 15,9-13-2-15,4-3 1 16,4 0-1-16,1 7 0 15,-1-3 2-15,1 8-3 16,-5 7 0-16,0 4 1 16,-9 9 0-16,-4 7 0 15,-5 4 0-15,1 8-3 16,-1 8 2-16,-4 4 1 16,0 8 0-16,0 4 4 15,-5 3 2-15,1 9-2 0,-1-1-1 16,1 5 3-16,-5-4 3 15,0 3-2-15,0 5-2 16,0-1-2-16,4 4-3 16,-4-3 1-16,4-1 1 15,1-7-1-15,-1 0-1 16,1-5 1-16,-1-3 1 16,1-4-3-16,-1-5 0 15,1-3-17-15,-5-4-5 16,0-8-9-16,0 0 0 15,-5 0-12-15,1-4-2 16,-1-4-19-16,-4 0-7 16,0 1-10-16</inkml:trace>
  <inkml:trace contextRef="#ctx0" brushRef="#br0" timeOffset="65050.5144">21740 343 136 0,'-14'-8'52'0,"10"8"-28"0,-1-4-2 16,5 4 20-16,0 0-3 16,0 0 0-16,5-4-11 15,-1 0-5-15,5 0-13 16,0 0 7-16,4 0 3 0,1 0-6 0,-1 4-1 15,0 0-5-15,5 0-3 16,0 0-2-16,0 0 0 16,-1 4-2-16,1 0-1 15,0 0 1-15,-5 0-1 16,1 0 0-16,-1 0 0 16,0 0-18-16,-4-4-5 15,0 0-27-15,0 0-10 16,4-4-48-1,1 0-25-15,-1 0 68 16</inkml:trace>
  <inkml:trace contextRef="#ctx0" brushRef="#br0" timeOffset="66119.0925">22339 145 92 0,'27'-11'35'0,"-14"3"-18"0,5 0 0 0,-9 8 14 16,0-4-3-1,0 0-2-15,-5 4-1 16,0 0-1-16,1-4-13 16,-5 4 7-16,0 0 2 0,0-4 1 15,0 4 2-15,-5-4-7 0,1 4 1 16,0 0-1-16,-1 0 2 15,1-4-8-15,-1 4-1 16,1 0-5-16,-1 0-1 16,-4 0 1-16,5 0 2 15,0 0-1-15,-5 4 2 16,-5 0-2-16,5 0 2 16,1 0-4-16,-6 4 0 15,-3 0-1-15,8 0 1 16,0-4-4-16,0 7-2 15,-9 5 4-15,9-4 1 16,0 4-3 0,0 0 1-16,1-5 2 15,3 1-1-15,1 0 2 0,-5 0 0 16,0 0 1-16,4 0 0 16,1 0 2-16,4-1-3 15,0 1 0-15,0 0 1 16,0 0 0-16,0 0 0 15,4 0 0-15,1-1-2 16,-5 1-2-16,4-4 3 16,1 0 2-16,-1 0 2 15,-4 0 1-15,5 0-4 16,-5 0-1-16,0 0-1 16,0-1-2-16,4 1-2 15,1 0 1-15,-1 0 3 16,0 0 1-16,1-4-1 15,-1 0-2-15,1 0 3 0,-1 0 0 16,5 0 1-16,0 0 0 16,4 0 0-16,-4 0 0 15,5-4-2-15,-1 0-2 16,-4 0-2-16,4 0 1 16,5 0 1-16,0 0 2 15,-1 0-1-15,-3 0-1 16,-1 0 3-16,-4 0 0 15,0 0-4-15,-5 0 1 16,1 0 0-16,-1 0 2 16,1-4-12-16,-1 0-3 15,0-4-14-15,1 0-5 16,-1 0-3-16,1-4-1 16,-1 0-2-16,1 4-2 0,-1-3-19 15,-4 3-10-15,0 0-25 16</inkml:trace>
  <inkml:trace contextRef="#ctx0" brushRef="#br0" timeOffset="66568.8768">22668 288 148 0,'9'-8'55'0,"-5"4"-30"0,5 0-16 0,-5 4 14 15,1 0-2-15,-1 0 2 16,1-4 2-16,-1 0 2 16,1 0-14-16,-1 0 3 0,1 0 2 15,-1 0 1-15,-4 0 1 16,0 0-5-16,-4 4-1 0,-5 0-6 16,0 0 0-16,4 0-3 15,-8 0 0-15,-9 0 1 16,8 4 1-16,6 0-3 15,-6 4-3-15,1 0 0 16,0 4 1-16,-1-4-3 16,1 7 0-16,0-3 1 15,4 4 0-15,0 0 0 16,4 0 2-16,1-1 1 16,4 1 3-16,0-4 3 15,9 0 2-15,0-4 1 16,9-4 2-16,-5 0-5 0,5-8-1 15,4-4 0-15,-9 0 0 16,0 4-2-16,-4-8-1 16,5-8-1-16,-5 9 0 15,-5-1-2-15,-4 0 1 16,0 0-2-16,-4 0-1 16,-5-4-2-16,4 9-1 15,1-1-23-15,-1 4-10 16,1 0-19-16,-1 0-6 15,5 0-13-15,0 4-7 16,0 0-19 0</inkml:trace>
  <inkml:trace contextRef="#ctx0" brushRef="#br0" timeOffset="67437.7573">22788 67 124 0,'-5'-12'49'0,"5"12"-26"0,0 0 2 16,0 0 20-16,0 0-5 16,0 0 2-16,0 0-13 15,0 0-5-15,5-4-14 16,-1 4 2-16,5-4 2 0,0 0 6 0,4 0 2 15,-4 0-5 1,4 0-2-16,1 0-7 0,-1 0 0 16,0 0-7-16,5 4-1 15,-5 0 2-15,1 0 1 16,-1 0-1-16,0 0 1 16,1 0-4-16,-5 4 0 15,0 0 1-15,-1 0 0 16,1 0 0-16,0 0 0 15,0 0 0-15,0 4 0 16,-5-4 0-16,1 4 0 16,-1-4 0-16,1 3 0 15,-1 1 0-15,1 0 0 16,-5 0 0-16,0 0 0 16,0 0 0-16,0 0 0 0,0 0 0 15,0 4 2-15,0-1-3 16,0 5 0-16,0-4-1 15,0 0 0-15,0 0 2 16,-5 0 2-16,5-5-1 16,0 5 2-16,0-4-2 15,0 4-1-15,0 0 1 16,0 0-1-16,0 0 0 16,0 3 2-16,0-3-1 15,0 8-1-15,0-4-2 16,5-1 1-16,-5 1 3 15,0 0 1-15,0-4 3 0,0 4 1 16,0-4-1-16,0-1-1 16,0 1-3-16,0 0-2 15,0-4 1-15,-5 0 1 16,5 0 1-16,-4 0 3 16,-1-4 3-16,1 0 5 15,-1 0-4-15,-3-1 2 16,-1-3-7-16,-5 0-3 15,5 0-1-15,-4 0 1 16,4 0-3-16,-4 0 0 16,4 0 1-16,-4 8 0 15,-1 0 0-15,1-4 0 16,4 0-3-16,-4 0 0 16,0 0-14-16,4 0-4 15,0-4-7-15,4 4 0 0,1-4-12 16,4 0-2-16,0 0-23 15,0 0-9-15,0 0-32 16</inkml:trace>
  <inkml:trace contextRef="#ctx0" brushRef="#br0" timeOffset="68679.5961">23716 363 100 0,'9'-12'38'0,"-9"12"-20"0,9-8-4 15,-5 8 15-15,1 0-3 16,-5 0-1-16,4 0 2 16,-4 0 2-16,0-4-15 15,0 0 5-15,0 0 4 0,0 0 1 16,-4 0 1-16,-1 0-8 15,-4 4 0-15,0 0-6 16,-8 4 1-16,3 0-7 0,-8 8-1 16,4 0-4-16,-8 4-1 15,3-1 1-15,1 5 0 16,4 0 0-16,5 4 0 16,0-5 2-1,4 5 3-15,4 0 0 0,10-1 0 16,-1-3 3-16,5-4 3 15,0 0-2-15,4-5 2 16,1-3 5-16,4-12 2 16,-5 4 4-16,5-15 1 15,-5 7-10-15,0-8-5 16,1 4-5-16,-6-4-3 16,1 1 3-16,-9-5 2 15,0 4-7-15,-9-4 0 16,5 4-2-16,-5 5 2 0,0-1 1 15,0 4 1-15,1 0-7 16,3 4-3-16,1 0-12 16,-1 4-4-16,5 0-4 15,5 4 1-15,-1 0 9 16,9-4 5-16,1 0 9 16,8 0 3-16,-4 0 5 15,4 0 1-15,0 0-6 16,0 0 0-16,-4 0 1 15,0 4 1-15,-5 0 3 16,0 4 1-16,-4-4-4 16,0 4-1-16,-4 0 3 15,-1 3 3-15,1-3 8 0,-5 4 2 16,0-4-1-16,0 0 0 16,0 0-5-16,0 4-3 15,0-4-2-15,0-1 0 16,0 1 2-16,4-8 2 15,0 0-1-15,1-4-1 16,-1 0 3-16,5-3 3 16,0-1 0-16,4-8 1 15,-4 0 0-15,9-8 0 16,-5 5-2-16,5-5-1 16,-5 4-3-16,10 0-1 15,-6 5-6-15,1-1 1 16,-4 0 0-16,-1 4 0 0,0 0 0 15,1 4 2-15,-6 5-6 16,1-1 1-16,0 0 1 16,0 4 1-16,0 0-17 15,-5 0-8-15,1 0-11 16,4 4-2-16,0 0-17 16,-1-1-6-16,1-3-64 15,14 8-31 1,-6-4 80-16</inkml:trace>
  <inkml:trace contextRef="#ctx0" brushRef="#br0" timeOffset="69825.4314">24493 169 116 0,'5'-4'46'0,"-5"4"-24"0,4 0-8 0,-4 0 17 15,4 0 3-15,1 0 1 16,-1-4-5-16,1 4-2 0,-1 0-15 15,1 0 8-15,-1 0 2 0,-4 0-5 16,0 4-3-16,0-4-2 16,0 12-1-16,0 0-2 15,-4 4-1-15,-1-1 1 16,1 9 1-16,-1-4 1 16,-4 8 2-16,1-5-3 15,-6 5-1-15,10-4-4 16,-5-1-1-16,4 1-8 15,-3-4 0-15,3-5 10 16,1-3 7-16,-1 0-5 16,1-4 0-16,-1 0-7 15,5-4-2-15,0 0 0 16,0-4 2-16,0 0-1 0,5-12 2 16,-1 4-2-16,5-16-1 15,0 5 1-15,4-9 1 16,-4 4-1-16,18-15-1 15,-5 7 1-15,5-11-1 16,-5 3-5-16,9 1 1 16,0 3 2-16,-4 5 1 15,-5 3-2-15,0 12 0 16,-4 1-1-16,-5 11 3 16,1 0 0-16,-6 12 3 15,1-1-3-15,0 13 0 16,0-4 1-16,-4 8 0 15,-1-5 0-15,-4 9 0 16,0-4-3-16,0 11 2 0,0-7 1 16,-4 7 2-16,4-3-1 15,0 4-1-15,0-5 1 16,-5 1 1-16,5-5-1 16,-4 1 2-16,-1-4-18 15,1-5-4-15,-1-3-13 16,5 0-5-16,0-4-11 15,-4-4-5-15,-1 0-33 16,1-12-50 0,0 4 37-16</inkml:trace>
  <inkml:trace contextRef="#ctx0" brushRef="#br0" timeOffset="70125.1202">24458 367 200 0,'-9'-8'74'0,"9"8"-40"0,0-4-22 0,0 4 19 15,4 0-10-15,1 0-1 16,-1 0-4-16,0 0 3 16,5 0-11-16,0 0 2 0,5 0 3 15,-1 0-5-15,0 0 0 0,0 0-2 16,5 0-1-1,0 0-6-15,0 0 1 0,0 0 2 16,8-4 1-16,-8 4-12 16,0-4-7-16,-1 0-27 15,1 0-10-15,-4 0-58 16,3 0-30 0,1 0 71-1</inkml:trace>
  <inkml:trace contextRef="#ctx0" brushRef="#br0" timeOffset="71266.1249">25270 102 148 0,'0'-12'57'0,"0"12"-30"0,0-4-16 0,0 4 18 16,0 0 0-16,0 0 5 0,0 0-5 16,0 0-3-16,0 0-14 15,0 0 3-15,0 0 5 0,0 0-7 16,0 0 0-16,-4 0-1 16,-1 4 0-16,1-4-2 15,-5 4-1-15,5-4-1 16,-10 4 0-16,5 0-2 15,-8 4 1-15,3-4-4 16,-3 4 0-16,-1 0 1 16,-4 4 0-16,4-1-2 15,0-3 1-15,0 0-2 16,1 4-1-16,3 0 1 16,1-4 1-16,4 0-3 15,0 0-2-15,0-1 2 16,5 1 2-16,-1-4 0 0,1 0-1 15,-1 0 1-15,5 0 1 16,0 0-1-16,0 0-1 16,0 0 1-16,5 0-1 15,-5 0-3-15,4 0 2 16,1 0 1-16,-5 4 0 16,0-4 0-16,0 3 2 15,0 1-3-15,0 8 0 16,0-4 1-16,-5 4 2 15,1 0-1-15,-1 3 2 16,1-3 0-16,4 4 1 16,0-4 0-16,0 7 0 0,0-3-5 15,0 4 1 1,0-4 4-16,0-1 5 0,0-3-1 16,4 0 1-16,1-4-3 15,-1 7-1-15,1-7-1 16,-1 0 0-16,1 0-2 15,-1 0-2-15,1-4 1 16,3 0-1-16,-3-1 2 16,4 1 1-16,0-4 1 15,0 4 2-15,-5-4-3 16,5 0-2-16,0 0 0 16,0 0-1-16,-5 0 0 15,5 0 0-15,-5-4 0 0,1 0 0 16,-1 0-3-16,-4 0 2 15,9 0 1-15,-4 0 2 16,-1 0-1-16,0 0 2 16,1 0-2-16,-1 0 2 15,1 0-2-15,-1 0-1 16,1 0-2-16,-1 0 1 16,1 0 1-16,-1 0 2 15,0 0-3-15,-4 0-2 16,0 0-12-16,0-4-5 15,0 4-11-15,0-4-6 16,0 0-18-16,-4 0-7 16,0 0-47-16,-1 0-44 15,1 0 55-15</inkml:trace>
  <inkml:trace contextRef="#ctx0" brushRef="#br0" timeOffset="72094.3404">25239 311 136 0,'18'-4'52'0,"-18"4"-28"0,9 0-4 0,-5 0 19 16,-4 0-4-16,0 0 0 16,0 4-5-16,0-4-1 15,0 4-16-15,0 0 1 0,0 8 2 16,-4 0 3-16,-1 4 1 15,1-1-5-15,0 5-1 16,-1-4-4-16,1 4 1 16,-1-4-6-16,1 3-1 15,-1 1-2-15,1 0-2 0,-1-1 1 16,5-3 1-16,0 0-1 16,0-4 2-16,0-4-2 15,5-8 2-15,-5 0 2 16,9-12 2-16,0 4-1 15,4-12-1-15,0 5-3 16,5-13-2-16,0 4 1 16,4-3-1-16,-4 3-3 15,4 0 0-15,-4 4 4 16,-5 5 1-16,0-1-5 16,-4 4 0-16,5 0 1 15,-6 4 1-15,-3 4 1 16,-1 4 0-16,1 0 0 0,-5 8 2 15,0-4-6-15,0 8-1 16,0 0 8-16,0 4 5 16,0-1-1-16,0 5-2 15,0-4-2-15,0 0-3 16,0 0 1-16,0-5 1 16,0 1-1-16,0 4 2 15,0-4-2-15,0 0-1 16,0-4-17-16,0-4-6 15,0 0-24-15,0-4-8 16,0 0-37-16,0 0-16 16,0 0 10-1</inkml:trace>
  <inkml:trace contextRef="#ctx0" brushRef="#br0" timeOffset="73099.5082">25626 74 140 0,'0'-15'52'0,"0"15"-28"0,0-4-6 0,0 4 20 15,0 0-10-15,0 0-1 16,0 0-7-16,0 0-3 16,0 0-9-16,0 0 8 0,4 0 6 15,0 0 2-15,1 0 3 16,-1 0-4-16,1-4-2 15,8 0-5-15,-4 0 0 16,0 0-7-16,4-4-1 16,1 4-2-16,3 0 1 15,-3 0-6-15,3 0-1 16,-3 4 0-16,-1 0 2 16,0 0-1-16,5 0-1 0,-5 0-2 15,-8 4 1-15,8 0 1 16,-4 0 0-16,-4 0 0 15,-1 4 0-15,0 0-3 16,1 0 2-16,-1 0 1 16,-4-1 2-16,0 1-1 15,0 0 2-15,0 0 0 16,0 0 3-16,0 0-3 16,0 0 0-16,0 0-1 15,0 4-2-15,0-1 1 16,0 1-1-16,0-4 0 15,0 4 0-15,0-4 0 0,-4 4 0 16,4 0 0-16,-5 3 2 16,1-3-1-16,0 8 2 15,-1 0 0-15,1 7 1 16,-1-3-2-16,1 8 1 16,-5-9-2-16,9 17 2 15,-5-9-2-15,-3 5-1 16,3-8 5-16,1 3 4 15,-5-3-5-15,4 3 0 16,1-7-2-16,-1 0 1 16,1-5-2-16,4 1-1 15,0-4 1-15,0-4 1 16,0 0 1-16,0-4 1 16,0-1-2-16,0 1 1 0,0-4-2 15,0 0-1 1,0 0 1-16,0 0-1 0,0 0 0 15,0 0 0-15,0-4 0 16,0 0 2-16,0 0-3 16,0 0 0-16,0 0 1 15,-4 0 0-15,-1 0-3 16,1 0 2-16,-1 0 3 16,1 0 3-16,-1 0 0 15,1 0 0-15,-1 0-1 16,-3 0 2-16,3 0-5 15,-4 0-1-15,0 0 0 16,1 0 2-16,-1 0-1 0,0 0-1 16,0 0-2-16,0 0 1 15,5 0 1-15,-5 0 2 16,0 0-1-16,4 0 2 16,-4 0-9-16,1 0-1 15,-1 0-7-15,0 0-4 16,4 0-6-16,1 0 0 15,-1 0-9-15,-3 0-2 16,-6 0-10-16,10 0-2 16,-1 0-12-16,1 0-5 15,0 0-38 1</inkml:trace>
  <inkml:trace contextRef="#ctx0" brushRef="#br0" timeOffset="74096.5874">26163 643 272 0,'0'-4'101'16,"0"4"-54"-16,0 4-37 0,0-4 25 0,4 0-12 15,1 0-4-15,-5 4-6 16,0-4-1-16,0 0-7 16,0 0 1-16,0 0 1 0,0 0-1 15,0 4-1-15,0-4-3 16,4 0-2-16,-4 0-2 15,9 0 1-15,-9 0-34 16,0 0-17-16,0 0-59 16,9 0-58-1,0 0 57-15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05:00.0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5AD4B36-53FD-4287-B510-8EE633543DE6}" emma:medium="tactile" emma:mode="ink">
          <msink:context xmlns:msink="http://schemas.microsoft.com/ink/2010/main" type="inkDrawing" rotatedBoundingBox="2088,9807 31274,8212 31726,16477 2540,18072" shapeName="Other"/>
        </emma:interpretation>
      </emma:emma>
    </inkml:annotationXML>
    <inkml:trace contextRef="#ctx0" brushRef="#br0">2452 9926 88 0,'3'-6'33'0,"4"6"-18"0,-7 0 6 0,0 0 17 16,0 0-3-16,0 0 0 0,0 0-9 15,7 0-2-15,-7 0-13 16,0 9-2-16,0 7 1 0,0-1-2 16,0 7 1-16,0 3-1 15,-3 13 2-15,-1 6-3 16,4 6 1-16,-7-3-3 16,4 13 2-16,-4-4-4 15,3-3 0-15,4 10-3 16,-7-9-1-16,4 8 3 15,-1-8 1-15,4-7-1 16,-7-4 1-16,4-17 0 16,3 2 1-16,-8-13-2 15,5 1-2-15,-1-6-15 16,4-7-7-16,-7-3-14 16,4 0-2-16,3 0-7 0,0-3-41 31,0-13-6-31,0-3 35 15</inkml:trace>
    <inkml:trace contextRef="#ctx0" brushRef="#br0" timeOffset="526.0395">2692 10230 20 0,'24'-28'11'0,"-6"9"-6"0,-7 3-2 0,-4 10 7 0,3-3 3 16,-6-1 4-16,-1 7 13 15,4-3 6-15,-7 3 3 16,0-4 1-16,0 7-7 16,0 0 0-16,0 0-13 15,-7 0-4-15,4 10-9 16,-1-1-1-16,-6 10 1 0,-1 3-1 16,-10 0 1-16,7 3 0 15,0 3 1-15,-7 0-4 16,-1 4-1-16,5-10-1 15,-8 3 1-15,4 0-2 16,7-12 2-16,-7 2-2 16,6 1 2-16,5-7-2 15,-1 1 2-15,8-7-2 16,-4 3 2-16,7 4-2 16,7-4-1-16,-4-3 3 15,8 6 0-15,-1 1-1 0,1 5 1 16,3-5-2-16,-3 5-1 15,3-2 5-15,0-4 1 16,0 1-2-16,4-1-3 16,-8-2 0-16,-3 2 1 15,4-9-1-15,0 6-1 16,-1-3-2-16,-6 4 1 16,3-4-10-16,-4 6-5 15,4-9-12-15,-7 6-3 16,0-6-12-16,4 4-5 15,-1 2-32-15,-3-6-15 16,7-6 47-16</inkml:trace>
    <inkml:trace contextRef="#ctx0" brushRef="#br0" timeOffset="993.6325">2801 10613 64 0,'4'0'27'0,"3"0"-14"0,3 0-4 16,4 0 11-16,-3-7 2 15,3 7 2-15,0-9 6 16,7 0 6-16,-7-1 1 0,8-6-1 16,-8-2-6-16,7-1-2 15,-7-6-15-15,7-10-3 0,-3 7 0 16,-4-10-6-16,-4 10 0 15,-2-3-4-15,-1-1-1 16,-7 1 1-16,0 3 2 16,-4 9-1-1,1 0-1-15,-8 13 1 0,4 3-1 16,0 6-3-16,0 13 2 16,3 2 1-16,-6 8 2 15,3 8-1-15,3-3-1 16,1 10 1-16,3-3-1 15,0 6-3-15,3-7 2 16,1-2 1-16,6-7 0 16,1-3 0-16,3 3 2 0,4-9-1 15,-4-9 2-15,7-4-2 16,-7 3-1-16,4-9-6 16,-1 0-4-16,-6-3-32 15,3-3-12-15,-4-4-46 16</inkml:trace>
    <inkml:trace contextRef="#ctx0" brushRef="#br0" timeOffset="1517.7474">3355 10139 132 0,'0'28'52'0,"0"-3"-28"0,0-3-11 0,0-12 19 16,0-1-9-16,0 7-4 15,3 3-2-15,1-4-1 16,3 4-8-16,0 0-1 0,4 0 0 16,-8 6-6-16,8-6 0 15,-1-4 1-15,-3-5 1 16,4-1-4-16,0 1 1 15,-1-10-9-15,4 0-2 16,0-10-5-16,4-5-3 0,-7 2 2 16,3-12 0-16,0 0 12 15,-4-7 5-15,1 1 7 16,-4-7 4 0,4 13 9-16,-4 3 7 0,-7 7-8 15,0 5-1-15,0 10-8 16,-7 16-2-16,0 6-2 15,0 12 1-15,3 10 2 16,-7 13 5-16,1 12 1 16,-1 19 0-16,1-7-5 15,-4 16-4-15,-1-6-6 16,1-3 0-16,4-16 2 16,-8 10 1-16,11-13 1 15,-7-13 0-15,3-12-9 16,4-6-4-16,4-13-35 15,-8-6-14-15,8-13-56 16</inkml:trace>
    <inkml:trace contextRef="#ctx0" brushRef="#br0" timeOffset="2479.2023">4364 10268 72 0,'0'0'30'0,"0"-3"-16"0,0-4 8 15,0 7 15-15,0-3-6 16,0-3-1-16,-4 6-2 16,4-10 0-16,-7 10-15 15,4-9 1-15,-4 9 0 0,3-6-3 16,1 6-1-16,-8-3-4 0,0 6 1 15,-3-3-4-15,0 9-2 16,-3 7-3-16,-1 3-1 16,-7-4 4-16,8 4 3 15,-5 9-3-15,5-3-3 16,3 1-2-16,7-8 0 16,3 7 0-16,15-3 3 15,-8 4 0-15,8-1 3 16,3-7-1-16,0 1-1 15,4 0-4-15,-8-10 0 16,4 1 2-16,4-4 1 16,0-6-6-16,-1 0 0 15,1 0-8-15,0-6-1 0,-1 3-15 16,1-4-6-16,-4-2-22 16,4 9-25-1,-8-3 31-15</inkml:trace>
    <inkml:trace contextRef="#ctx0" brushRef="#br0" timeOffset="3318.4819">4706 10283 96 0,'0'-9'38'0,"4"9"-20"0,-4-6-6 0,0 6 16 15,-7 0-12-15,-1 9-1 16,1-3-5-16,-3 4-1 16,-4-1-5-16,0 10 8 0,0 6 5 15,3 0-7-15,-3-3-1 16,3 0-5-16,4 0-1 16,0-3 1-16,7 6 0 15,7-6-5-15,0-4 1 16,4 1 0-16,3-7 0 15,7-9 11-15,0-6 5 16,0-3 3-16,-3-1 1 16,0 1-3-16,-4-7 0 15,-7 4-3-15,-4-4-1 16,-3 0-5-16,-3 4-3 16,-4-4-2-16,-7 1 0 15,-4 5-2-15,4-2-1 0,0 2-4 16,3 1 0-16,4 2-5 15,-3 1-1-15,6 3-13 16,8 3-3-16,10 0-2 16,0 0 2-16,3 0 2 15,8 0 2-15,-7-6 7 16,3 6 7-16,0-3 11 16,-3-4 8-16,-1 7 4 15,-2 0 3-15,2 0-4 16,1 7 0-16,-11-4-6 15,0 12-3-15,-7 4 2 16,0 0 2-16,-4 3 0 16,1 0 0-16,-1-3-5 0,1-3-3 15,3-7 2-15,0 0 0 16,0 1 1-16,0-10 2 16,0-3-1-16,3-4 0 15,11-5-3-15,4-13 1 16,-7 0-2-16,6-4-1 15,1 1 1-15,0 3 1 16,3 6 1-16,-11 4 1 16,4 5-2-16,-3 7 1 15,0 3-4-15,-4 3 0 16,0 7 1-16,0-1 0 0,0 10 0 16,0 3 0-16,0-3-3 15,0-1 0-15,0 1 2 16,-3 0 2-16,3 0 0 15,0 3-1-15,0-3 1 16,0-7-1-16,-4 4-27 16,1-7-11-16,-1-3-52 15,1-6-42 1,3-6 52-16</inkml:trace>
    <inkml:trace contextRef="#ctx0" brushRef="#br0" timeOffset="3723.04">5489 10293 156 0,'4'-16'57'0,"-4"16"-30"0,0-9-7 0,0-1 21 16,0 10-13-16,0-9-6 16,0 6-9-16,-4-4-3 15,1-2-6-15,-1 9 4 0,-3 0 4 16,0 0-6-16,-4 9-1 0,1 1-3 16,-1 9 1-1,1-4-2-15,3 4 2 0,0 6-4 16,3-3 0-16,4 3-1 15,0-6 0-15,11 6 2 16,3-6 0-16,0-3-5 16,4-4 1-16,-4 4 2 15,3-7 1-15,1 1-15 16,3-1-6-16,-3-9-31 16,-4 0-14-16,3 0-17 15</inkml:trace>
    <inkml:trace contextRef="#ctx0" brushRef="#br0" timeOffset="4205.8811">5803 10472 148 0,'11'-10'55'0,"-1"4"-30"0,1-4-10 0,-4 1 20 15,0 0-4-15,0-10 2 16,4 3-10-16,-1-6-2 0,-3-3-12 16,0-3 3-16,-3-4 2 0,-1 4-3 15,-3 0 1-15,0 3-3 16,-3 3 2-16,-4 6-2 15,0 7 0-15,-7 3-5 16,3 15-3-16,1 7-3 16,-1 3 1-16,0 9-1 15,-3 3 0-15,11 0 0 16,-1 4 0-16,4-1 2 16,4 1 0-16,3-7-3 15,3-3 2-15,4-6-1 16,4-9 0-16,0-1-7 15,-1 0-2-15,1-9-10 16,0 0-1-16,-4 0-18 16,-4-3-6-16,-3-3-5 15,0 6-1-15,-3-3-7 16,0-3-15-16,3-4 26 16</inkml:trace>
    <inkml:trace contextRef="#ctx0" brushRef="#br0" timeOffset="4716.8432">6029 10293 200 0,'4'-25'74'0,"-1"22"-40"0,1-4-22 0,-1 7 21 16,-3 0-17-16,0 0-4 16,0 7-1-16,0 5 3 15,-3 4-8-15,-1 21-3 0,1-2-2 16,-1 15 3-16,0-3 2 16,-3 22-5-16,4-6-2 15,-1 0 2-15,1-10 3 16,-1-6-1-16,1-10-2 0,3-5 2 15,0-10 0-15,0-13 16 16,0-9-6 0,0-9 1-16,0-10-8 15,3-25-4-15,1-9 1 16,3-4 0-16,0-24-1 16,4 2 1-16,3-8-4 15,7 14 0-15,3 4-1 16,1 16 0-16,-4 12 0 15,1 10-2-15,-1 9 0 16,0 13 0-16,-4 9 0 16,-2 9 3-16,-5 10 0 15,-3 0 3-15,0 0 1 0,-7 6 1 16,-3-7 0-16,-1 1 2 16,-3-3-3-16,0-7-2 15,0 7 0-15,0-7 1 16,0-5-1-16,0 2 2 15,0-6-7-15,0 0 1 16,3 0-12-16,1 0-3 16,-1 0-13-16,1 0-5 15,3 0-12-15,0 3-5 16,0 6-20 0,3-2-33-16,1-4 35 15</inkml:trace>
    <inkml:trace contextRef="#ctx0" brushRef="#br0" timeOffset="5240.3905">6664 9829 176 0,'14'-60'68'0,"-7"32"-36"0,0-35-33 15,-3 44 12-15,-1-6 4 16,1 6 2-16,-1 1 0 15,-3 8 0-15,0 4-9 16,-3 6-3-16,-1 9 1 0,-3 26-1 16,0-1 0-16,0 4-1 15,-3 15 0-15,-1 10-2 0,4 6-2 16,0 9 1-16,3-2-1 16,4-7 0-16,0-4 2 15,4-5-1-15,3-7-1 16,0-9-4-16,-4-6 0 15,1-10-7-15,0-6-1 16,-4-9-9-16,0-4-1 16,-4 0 4-16,-3-9 6 15,-4-9 2-15,-3-4 2 16,0-8 2-16,-4 2 2 16,-6-10 2-16,3 11 1 15,-1-7 9-15,1 6 7 16,4 3 6-16,3 7 4 15,3-1 2-15,4 1 3 16,7-1-12-16,7-5-5 16,11 5-6-16,3-8 0 15,11 5-2-15,10-3 0 0,4 7-6 16,3 0 1-16,4-1-2 16,-7 1 0-16,-4-4-31 15,-3 10-13-15,-7-6-65 16</inkml:trace>
    <inkml:trace contextRef="#ctx0" brushRef="#br0" timeOffset="6455.7928">7123 10409 148 0,'-4'0'55'0,"4"0"-30"0,0 0-5 0,0 0 19 15</inkml:trace>
    <inkml:trace contextRef="#ctx0" brushRef="#br0" timeOffset="6605.6786">7119 10409 340 0,'4'0'38'15,"-1"0"4"1,1-10-24-16,3 1-4 16,0 0-7-16,0-1 1 15,-4 4-5-15,1-4-2 16,-1 4-7-16,1 3-1 16,-4 3-50-16,0 0-19 15,3 0-35 1</inkml:trace>
    <inkml:trace contextRef="#ctx0" brushRef="#br0" timeOffset="6927.1037">7197 10158 208 0,'-14'-19'77'0,"10"19"-42"0,-3 0-12 0,7 0 26 16,0 0-21-16,0 0-5 16,0 0-10-16,0 0-1 15,0 0-7-15,0 0-1 0,0 0 0 16,4-6 0-16,3 6 0 15,-4-3-20-15,1-4-9 16,-4 7-86 0,3-6-57-16,-3 3 68 15</inkml:trace>
    <inkml:trace contextRef="#ctx0" brushRef="#br0" timeOffset="8802.4347">8188 10123 108 0,'0'-6'41'0,"0"3"-22"0,0 3-7 16,0 0 13-16,0 0-5 15,0 3 10 1,-4 19-6-16,4-3-13 16,0 0 2-16,0 0 1 0,0-4-3 15,0 4-1-15,0 0 2 16,0 6 3-16,0 3-6 16,0 0-3-16,0-3-1 15,0 1-1-15,0-8-2 16,0 1-2-16,-3 0 1 15,3 0-1-15,0-3-27 0,0-1-9 16,0-5-20-16,0-7-7 16,3-3-10-1</inkml:trace>
    <inkml:trace contextRef="#ctx0" brushRef="#br0" timeOffset="9071.0102">8124 9982 124 0,'8'-3'49'0,"-8"-3"-26"0,3 6-12 0,-3 0 15 0,0 0-3 15,0 0-2-15,4-3-9 16,-4-3-5-16,3 6-4 15,4 0-3-15,0 0 3 0,-3 0-4 16,-1 0-2-16,1 0-18 16,-1 0-7-16,4-4-18 15,0 4-37 1,1 0 15-16</inkml:trace>
    <inkml:trace contextRef="#ctx0" brushRef="#br0" timeOffset="9563.9687">8446 10139 128 0,'3'22'49'0,"11"3"-26"0,-7 3-18 0,-3-12 11 15,-4 9-1-15,0-3 1 16,-4 9-2-16,1-2-1 15,-1-11-7-15,4 1 3 0,-3 0 1 16,-1-9-1-16,4 2 0 16,0-9-5-16,0-3-3 15,11-9 4 1,-1-1-5-16,1-5 0 16,3-4 0-16,0-9 2 0,4-7-1 15,-1 1-1-15,1-4 1 16,0 10-1-16,-4-4 0 15,3 11 0-15,-3 5 0 16,1 0 2-16,-5 13-3 16,1 6-2-16,-4 22 2 15,0-6 2-15,0 12-2 16,0 1 0-16,0-1 1 16,0 7 2-16,-3-1-1 15,-1-2 2-15,1-1 0 16,-1-5 1-16,1 5 0 15,3-6 0-15,-4-3-2 16,4-6-2-16,-3-3-19 0,3-7-10 16,0-9-47-1,0-6-36-15,4-7 43 16</inkml:trace>
    <inkml:trace contextRef="#ctx0" brushRef="#br0" timeOffset="9864.0785">9045 9456 136 0,'14'-22'52'0,"-14"15"-28"0,4 7-22 0,-4 0 12 0,0 10-5 16,0 9 2-16,0 6 0 15,-4 22 1-15,4 3-6 16,0 6 3-16,0 4 1 0,4 3-1 15,-1 9 0-15,4 9-3 16,1 1-1-16,-5 2-3 16,4 1-2-16,0-16-2 15,0-6 1-15,0-10-4 16,0-9-1-16,0-10-17 16,-3-12-5-16,-4-6-21 15,0-6-38 1,-4-4 16-16</inkml:trace>
    <inkml:trace contextRef="#ctx0" brushRef="#br0" timeOffset="10838.8237">8876 10255 136 0,'-11'0'52'0,"11"-6"-28"0,0 6-15 0,0 0 16 15,4 0-8-15,3 0-2 16,3 0-4-16,5-3-2 15,2-4-5-15,8 7-5 0,3 0 0 16,0 7-1-16,1-4 0 16,-5 3 2-16,1-3 2 15,-4 7-3-15,4-1-2 16,-4 0-12-16,4 4-5 16,-4-4 4-16,-3-5 4 15,-1 2 5-15,1-6 4 16,3 0 2-16,-3-6 1 0,-4 6-3 15,0 0 2-15,-4 0 1 16,1 0 0-16,-4 6 0 16,4-3 2-16,-1 3-3 15,1-3 0-15,-1-3 3 16,4 0 1-16,1-3 3 16,-1-6 1-16,0-7 14 15,0 7 6-15,4-16-2 16,-4 3-1-16,-4-3-11 15,1 0-3-15,-8-4-4 16,-3 11-1-16,0-1-3 16,-3 3 1-16,-1 7-2 15,-3 2 2-15,-3 14-4 0,-1 2-2 16,1 0 2-16,-1 17 0 16,0-8 1-16,4 11 0 15,0-4-3-15,4 3 2 16,3 0-1-16,3 7 0 15,8-7 2-15,-1-3 2 16,8 3-1-16,3-6-1 16,4 0-2-16,0-3 1 15,-1-10 1-15,1 4 0 16,0-10-7-16,-4-3 0 16,0-9-13-16,4 2-2 15,-4-2 5-15,0-10 5 16,-3 0 7-16,-4 0 3 0,-4 4 2 15,-3-4 0-15,0 3 2 16,-3 7 3-16,-4-1 2 16,0 7 1-16,-4 3-4 15,1 3-3-15,-1 4 2 16,-3 2 0-16,0 10 3 16,4 0 1-16,-1-4 3 15,1 4 1-15,-1 0 1 16,1 0 2-16,3-3-5 15,0-7-3-15,3 0-3 16,4-9 0-16,4 0 2 0,-4-3 4 16,3-3 0-1,1-13 2-15,0 0-2 0,-1-9 2 16,1-3 3-16,3 2 1 16,0-8-8-16,4-4-2 15,-1 13-5-15,-3 3-3 16,4 6 2-16,-4 0 0 15,0 10-2-15,0 2 2 16,1 7-1-16,-1 0 0 16,3 0-9-16,1 0-5 15,0 0-28-15,-4 0-9 16,-4 0-51 0,1 0-26-16,-1 7 66 15</inkml:trace>
    <inkml:trace contextRef="#ctx0" brushRef="#br0" timeOffset="11304.3997">10255 10196 92 0,'4'-26'35'0,"-1"26"-18"0,1 0-20 16,-4 7 30-1,0 2-14-15,0 1 3 16,0 5 2-16,0-2 7 16,3 2 5-16,1 4-3 15,-4 0 1-15,7 12-16 16,0-2 0-16,0-1-1 0,0 6-4 0,0-5-2 16,0-1-5-16,0 3 0 15,0-9 2-15,-3 3 3 16,3-9 7-16,-4-4 4 15,1-5-2-15,3-14 0 16,0-2 0-16,0 0 2 16,0-10-7-16,0-6-1 15,4-13-4-15,-1 0-3 16,5-5 0-16,-1-8 1 16,0 4-3-16,0 13 0 15,0-1-4-15,0 7 1 16,-3 9-7-16,-1 4-1 15,-3 2-17-15,0 7-7 0,0 3-12 16,0-4-5-16,1 7-35 16,2 0-21-1,8 0 54-15</inkml:trace>
    <inkml:trace contextRef="#ctx0" brushRef="#br0" timeOffset="11847.4215">10777 10161 64 0,'0'6'27'0,"4"-6"-14"0,-4 10 0 16,0-10 14-16,0 0 7 15,3-7 6-15,-3 4-1 0,0-3 0 16,0-3-10-16,0-1-5 16,-3 7-14-16,-1-3 0 0,1 3 3 15,-8-4-5-15,1 14 0 16,-4 2-4-16,-1 4-3 15,-6 12 0-15,-3 3-1 16,2-3 0-16,1 3 2 16,4 13-3-16,3-10-2 15,3-6 2-15,4 4 0 16,7-14 1-16,7 4 0 16,4-9 0-16,3-10 2 15,3 0 8-15,1-10 5 16,0 1-1-16,-1-7 2 15,-3-3-7-15,0-6-1 0,-7 3-4 16,1-3-1-16,-5 6-1 16,1 1-2-16,-4 2 1 15,0 6-1-15,0 4-3 16,-4 6 0-16,1 6-1 16,3 4 3-16,-4 6-2 15,4-4 1-15,0 10 2 16,0 0 0-16,4 3 0 15,3 3 2-15,0-3-3 16,0-6 0-16,0 6 1 16,3-6 0-16,-3-3-14 15,7-4-3-15,-3-2-18 16,0-1-7-16,3-3-55 16,3-6 1-1</inkml:trace>
    <inkml:trace contextRef="#ctx0" brushRef="#br0" timeOffset="12115.6278">11042 10152 148 0,'28'-107'57'0,"-14"60"-30"0,11-25-16 0,-4 37 15 15,-3-12-12-15,-4-12-5 16,-4 2 2-16,1 7 3 16,-4 13-7-16,-3 8 7 0,-4 7 3 15,-4 19-9-15,-3 6-2 16,0 22 2-16,-4 10 3 15,1 9 0-15,-1 3 3 0,4 6-1 16,4 10 2-16,-1 6-6 16,4 3-3-1,4 10-3-15,-1-1 0 0,8-12 0 16,-1 3 1-16,-3 0-22 16,0 0-8-16,1-3-42 15,-5-6-17-15,4-10-12 16</inkml:trace>
    <inkml:trace contextRef="#ctx0" brushRef="#br0" timeOffset="13105.6007">11998 10277 84 0,'4'0'33'0,"-1"0"-18"0,1-9 4 0,-1 9 16 0,1-3-6 16,-4-4-2-16,0 7 2 15,0-9 2-15,0 6-17 16,0-4 3-16,-4-2 1 0,1 9-6 16,-4 0 1-16,-1 3-6 15,1 10-2-15,-3-1 0 16,-4 7-1-16,-4 6-2 15,4 3 1-15,0-3-2 16,3 4-1-16,4-4-2 16,0-6 1-16,4-1-1 15,10-8 0-15,3-1 4 16,4-2 1-16,8-14 1 16,-1 4 2-16,3-13 6 15,1-2 4-15,-4-1 3 0,0-6 3 16,-10 6-3-16,-4-6-2 15,-7-3-7-15,-3-1-4 16,-8 11-3-16,0-1-3 16,-6-3-2-16,3 12 1 15,3 7-10-15,0 6-41 16,8 7-9 0,3-4-58-1,11 3-34-15,6-2 72 16</inkml:trace>
    <inkml:trace contextRef="#ctx0" brushRef="#br0" timeOffset="13826.11">12573 10080 140 0,'7'-19'55'0,"-3"0"-30"16,3-9-3-16,-4 12 20 0,1 0-7 16,-1-12-3-16,1 0-12 15,-4-7-2-15,0-9-11 16,-4-3 7-16,-3 7 5 0,0 2-4 15,0 13 2-15,-4 6-10 16,1 10-2-16,-4 28-8 16,0 6 0-1,-7 12 1-15,-1 7-1 16,5-6 1-16,3 6 2 16,7 6 0-16,-1-3 2 15,8 6 1-15,4-3-4 16,3 4-1-16,0-14-2 0,0 4 3 15,4 0-7-15,-1 0-2 16,1-6-21-16,-4-4-7 16,0-9-10-16,0 4-2 15,-3-11-15 1,-4-2-28-16,0-6 28 16</inkml:trace>
    <inkml:trace contextRef="#ctx0" brushRef="#br0" timeOffset="14044.8708">12305 10302 132 0,'-18'-16'52'0,"15"13"-28"0,-1-3 0 0,8 6 24 0,-1-3-13 16,8-3-5-16,3-4-6 16,7 7-1-16,7-3-13 15,1 6-8-15,2 6-2 0,1-3-2 16,7 4 0-16,0-4-9 15,-1 6-3-15,1-3-24 16,4 4-10-16,-5-1-44 16</inkml:trace>
    <inkml:trace contextRef="#ctx0" brushRef="#br0" timeOffset="14584.6092">13240 10196 140 0,'3'-19'55'0,"1"19"-30"0,-4 0-29 16,0 9 52-1,0 10-15-15,0 0-9 16,-4-4-6-16,1 11-12 15,-1-8 0-15,1 11 1 0,-1-1-3 0,1-3-3 16,-1-6 0-16,1 0 1 16,-1-4-10-16,4 1-2 15,0-7-37-15,0-6-14 16</inkml:trace>
    <inkml:trace contextRef="#ctx0" brushRef="#br0" timeOffset="15196.5436">13152 10007 140 0,'-4'-6'55'0,"4"6"-30"0,4 0-14 0,-4 0 15 0,7 0-10 15,3 0-2-15,1 0-8 16,3 0-4-16,0 0-1 15,0 0-4-15,4 6 2 0,3-6-1 16,-3 7 0-16,-4-4-5 16,0 3 0-16,0-3-8 15,0 7-3-15,0-1 3 16,0-3 1-16,-3 4 9 16,3-1 2-16,-3 1 7 15,-1-1 2-15,-3 10 11 16,0 6 4-16,-3-6-3 15,-1 6 0-15,-3 3-6 16,0-3-2-16,0 3-6 16,0-3-1-16,-3-6-1 15,3 0 1-15,0 0-2 0,0-4 2 16,3 1-2-16,1-6-1 16,3-17 5-1,3 4-3-15,1-6-1 16,7-7 0-16,-4 0 1 15,3-6-1-15,1-12 2 16,3-1-2-16,-3 10-1 16,-1 3 3-16,-2 0 0 15,-5 13-1-15,1 0-2 16,-4 6 3-16,0 6 0 16,-4 12 1-16,-3 4 2 15,4 0-1-15,-4 0 2 0,3 6-4 16,1 0-2-16,0 3 0 15,3 0 1-15,0-3 1 16,0 4 1-16,0-10-18 16,3 2-5-16,1-8-46 15,-1 6-58 1,8-10 26-16</inkml:trace>
    <inkml:trace contextRef="#ctx0" brushRef="#br0" timeOffset="15883.9496">14182 10268 160 0,'-11'-19'63'0,"4"9"-34"0,0-5-27 0,3 2 14 0,1-2-8 16,-4-4 0-16,0 9 2 16,-4 1 1-16,1 3-5 15,-4 3-2-15,3 6 2 0,-3 6-3 16,-4 7-2-16,1-1 0 15,-5 7 1-15,1-3 1 16,-3 6 1-16,2 0-5 16,1 10-1-16,7-7-2 15,0-3 3-15,14-3 0 16,4-6 3-16,10 3 5 16,7-10 4-16,7 0 5 15,4-9 2-15,3-18 2 16,4-1 0-16,3-9 0 15,1-7 2-15,-1-9-8 16,0-9-1-16,1-10-5 16,-8 0-3-16,-7-6-2 15,-7-3 0-15,-3-12-2 0,-8 5-1 16,-3 10 1-16,-7 13-1 16,-3 12 2-16,-8 9 1 15,1 17-6-15,-4 11 0 16,0 14 1-16,-1 11 1 15,1 11 1-15,0 5 2 16,0 19-3-16,4-9-2 16,2 10-1-16,5 8 0 15,3 11 3-15,3-1 0 16,5-3-4-16,-1 3-1 16,0-10-8-16,3 1-2 15,-3-10-18-15,4-5-7 16,-1-5-21-16,1-2-6 15,3-13-19-15</inkml:trace>
    <inkml:trace contextRef="#ctx0" brushRef="#br0" timeOffset="16161.8798">14700 10224 144 0,'-10'6'55'0,"6"-3"-30"0,-3 13-16 0,4-10 14 16,-1 4-2-16,1 2-1 15,-1-3 1-15,0 7-1 16,4 9-11-16,0-6-1 0,-3 0 2 16,3 6-4-16,0-6-1 15,0-4-2-15,0-2-3 16,0-4-15-16,0 1-7 15,3-4-31-15,1-6-14 16,3 0-11 0</inkml:trace>
    <inkml:trace contextRef="#ctx0" brushRef="#br0" timeOffset="16321.6281">14736 9992 120 0,'-8'0'46'0,"8"6"-24"0,-3-6-24 16,3 0 11-16,0 0-6 16,3 3-2-16,5 3-14 15,-1-6-6-15,3 0-32 16,1 0-13-16</inkml:trace>
    <inkml:trace contextRef="#ctx0" brushRef="#br0" timeOffset="16741.0523">15152 10221 92 0,'3'-16'35'0,"-3"13"-18"0,0-22 6 0,0 15 21 15,0 1-4-15,0-7 1 16,0 7-8-16,-7-1 0 16,0 1-19-16,0 0 1 0,-3 2 1 15,-5 7-4-15,1 10-2 16,-3 5-3-16,-1 4 0 16,0 0-4-16,1 6-2 15,-4 3 0-15,10-3 1 0,4 4-3 16,3-4-2-1,4 3 2-15,8-3 2 16,6 3-2-16,3-9 0 0,4 3 1 16,4-9 0-16,0 2 0 15,-4-5 2-15,0-7-3 16,-3 3 0-16,-1-6-26 16,-2 0-11-16,-1-6-54 15,0-4-43 1,3-2 49-16</inkml:trace>
    <inkml:trace contextRef="#ctx0" brushRef="#br0" timeOffset="17159.7979">15328 10399 72 0,'7'0'27'0,"0"-15"-14"0,0 21 4 0,-3-12 16 16,3 6-6-16,0 6-1 16,0-3 5-16,4-6 4 15,3-3-1-15,3 3 2 16,5-7-20-16,-5-6 4 0,4 1 1 16,1-7 0-16,-5-13-1 15,1 1-8-15,-4-1-5 16,-3 4-7-16,-4-3 0 0,-4 2 0 15,1 4 0 1,-4 9 0-16,-4 3 2 0,-3 13-3 16,-7 3 0-16,-11 10 1 15,4 5 0-15,-4 17 0 16,4 2 0-16,4 1-3 16,2 2 0-16,8-5-1 15,4-1 3-15,3 4 0 16,10-7 1-16,8-3-18 15,0-6-8-15,3-4-35 16,0 1-13-16,0-3-22 16</inkml:trace>
    <inkml:trace contextRef="#ctx0" brushRef="#br0" timeOffset="17688.9759">16044 10042 116 0,'-17'3'44'0,"3"-3"-24"0,-8 6 1 0,15-6 17 0,0 3-3 16,-3 4 2-16,-1 2-19 15,1-3-8-15,-1-2-6 16,0 5-4-16,1 0 1 0,3-2-1 16,3 11-3-1,4 1 2-15,7 0 3 16,0 3 1-16,4-3 1 16,7 0 0-16,3-1 0 15,3 1 0-15,1 0 2 16,0 6 1-16,0 3-3 15,-1-3-3-15,-3 1 0 16,-3-4-1-16,-4 9 4 16,4-3 5-16,-4 0 6 15,-7-3 3-15,-4 0 4 16,-3-3 3-16,-3-6-9 16,-4-6-4-16,-4-1-1 0,-3 0 0 15,-3-2-5-15,-12-7-2 16,-2-7-4-16,-1-2-1 15,0 0-4-15,4-1-1 16,0 4-19-16,3-4-9 16,7 7-35-16,4-3-14 15,11-3-24 1</inkml:trace>
    <inkml:trace contextRef="#ctx0" brushRef="#br0" timeOffset="20732.0937">8213 11133 72 0,'0'0'27'0,"0"6"-14"0,0-6-2 15,0 0 10-15,0 0 6 16,3 4 6-16,1 5-7 16,-1-3-1-16,1 13-5 15,-1 9-3-15,1-6-9 16,-1 0 1-16,1-3 2 0,-4 6-2 0,3-6 0 15,1 6-5 1,-1-6-3-16,1 9 0 0,0-3-1 16,3-6 0-16,0-3 0 15,0 2-3-15,0-8 2 16,0 6-17-16,0-7-8 16,0 0-24-1,-4-6-48-15,1 4 15 16</inkml:trace>
    <inkml:trace contextRef="#ctx0" brushRef="#br0" timeOffset="20992.9034">8308 11042 176 0,'-7'-6'66'0,"3"6"-36"0,1-9-20 16,3 9 17-16,0-4-9 15,0-2-3-15,3-3-11 16,-3 9-4-16,4-3-1 16,-1-4-2-16,1 7-1 0,-4 0-30 15,0 0-15-15,3 7-35 16</inkml:trace>
    <inkml:trace contextRef="#ctx0" brushRef="#br0" timeOffset="21647.8583">8682 11177 120 0,'0'0'46'0,"0"0"-24"0,3 6-26 0,-3 7 30 15,0 3-8-15,0 2 3 16,4 1 0-16,-4 0-12 15,0 6-1-15,0-6 2 0,3-3-6 16,-3 2 0-16,0-2 0 16,0-3 0-16,4-4-2 15,-4-3-2-15,4-3 3 16,-4 4 0-16,0-7-1 16,3-7 1-16,-3 4 0 15,4-3 3-15,-4 3-3 16,3-13-2-16,-3 4 4 15,4-23 4-15,-1 1-5 16,1-1 0-16,3-2 0 16,0 2 0-16,3 1-2 0,1 5-2 15,3 11-2-15,0-1-1 16,0 3 2-16,-3 7 0 16,-1 2 1-16,1 7 0 15,0 7 0-15,-1 2 0 16,-3 0 2-16,0 10 1 15,4-3-1-15,-4 12 1 16,0 7 2-16,0 2 2 16,0-5-3-16,0-1-1 15,0 0-1-15,0-9 1 16,0 3-4-16,-3 4 0 16,-1-14 3-16,1 4 3 15,3-9-4-15,0-1-3 0,0-3-50 16,0-6-18-1,4-6-49 1,-1 3 27-16</inkml:trace>
    <inkml:trace contextRef="#ctx0" brushRef="#br0" timeOffset="22939.508">9306 10776 132 0,'4'-10'49'0,"-1"7"-26"0,4 3-20 0,-3 0 12 15,3 3 0-15,0 4 0 16,0 2-3-16,0 3 0 16,-3 4-7-16,-1 0 4 0,1 6 3 15,-4 3-2-15,0 0 2 16,0 3-5-16,0 7 1 15,0 2-3-15,3 1 2 16,4 6-6-16,0 9-3 16,4-9 1-16,0 6 2 15,-1-9 0-15,1-10 2 16,-1-2-4-16,1-11-2 0,-4 1-7 16,0-9-4-16,-7-1-3 15,0-9-3-15,-4-3-2 16,-3-3 1-16,-3-4 5 15,-4 1 2-15,-4-4 2 16,-3-9 2-16,0-6 6 16,0 3 2-16,-1 6 4 15,1 7 3-15,0-4 7 16,3 7 4-16,1 2 5 16,3-2 2-16,7-1-8 15,7 10-4-15,7-3-4 16,3-3 0-16,4 6-6 15,0 0-1-15,4 0 0 16,3 0 2-16,4 0-1 16,0 6 2-16,-1-3-4 0,1-3 0 15,0 7-1-15,-4-4 0 16,4 6 4-16,-4-9 3 16,-4 0-2-16,1 0 0 15,-4 7-3-15,0-7-1 16,-3 3 1-16,-1 3 2 15,1-6-3-15,0 0-2 16,-1-9 8 0,1 9-3-16,-4-7 2 15,3-2-2-15,1-1-2 16,0 1 1-16,3-7 1 16,-4 7 1-16,1-4 1 15,-1-2 2-15,-2 2 3 16,-5-2 0-16,-3-1 2 0,-3 6-4 15,-1 1 1-15,-3 0-5 16,0-1 0-16,-4 10-1 16,1 0 1-16,-4 0-2 15,-1 10-1-15,5 5 1 16,-1-2-1-16,4 6-3 16,0 3 0-16,4 0 4 15,-1 9 1-15,4 0-3 16,7-6 1-16,0-6 0 15,7 6 2-15,0-6-1 16,4-3-1-16,3-4-2 16,0-5 1-16,1-7 1 15,-5 0 2-15,1 0-1 16,-4-7-1-16,0 4-10 0,0-13-6 16,0-2-8-16,-3-1-2 15,0-6-2-15,-1 6 2 16,-3 0 6-16,0-6 4 15,-3 9 8-15,-1 7 4 16,1 0 9-16,-4 5 7 16,0 4 5-16,-4 4 2 15,1 5-2-15,-1 13 2 16,1 9-8-16,3-6-4 16,0 4 0-16,0 2 2 15,0-9-4-15,3 3-3 0,1-6 3 16,-1-4 1-1,1-2 9-15,3-7 2 0,0-6-13 16,0 0-4-16,4-9 8 16,-1-7 3-16,1-12-4 15,-1-7-4-15,4 1-2 16,1-4-1-16,-1-6 0 16,3 10 0-16,4 6 0 15,-3 0 0-15,0 12-3 16,-1-3 2-16,-3 10-1 15,1 2 0-15,-1 4-3 16,0 3-1-16,-7 3-15 16,3 4-6-16,-3-7-26 15,1 6-9-15,-1-3-22 16</inkml:trace>
    <inkml:trace contextRef="#ctx0" brushRef="#br0" timeOffset="23404.4291">10351 11008 80 0,'-4'-3'30'0,"4"-4"-16"0,-4 7-8 0,4 0 9 15,0 0 3-15,0 0 1 0,0 0 5 16,0 10 2-16,0-4 2 15,0 3 0-15,-3 4-7 16,3 3 0-16,0 2-12 16,0 1 1-16,0 13 3 0,0-1-3 15,0 3 0-15,3 1-9 16,1-7 0-16,3-3 1 16,0-6 1-16,0-3-1 15,0-4 1-15,-3-5 0 16,3-7 1-16,0 0 0 15,-4 0 0-15,1-7-2 16,3-12 1-16,0-6 0 16,0 3 1-16,0-12-2 15,4-1-2-15,3 1-2 16,3 3 1-16,1-1 1 16,-4 10 2-16,0 0-3 0,-3 10-2 15,-1-4-5-15,-2 7-2 16,-5 6-17-16,1-4-8 15,-4 7-10-15,0 0-2 16,0 0-32 0</inkml:trace>
    <inkml:trace contextRef="#ctx0" brushRef="#br0" timeOffset="23976.8645">10693 11052 84 0,'3'-10'33'0,"1"4"-18"0,-1-3-5 16,1 9 14-16,-4-4-7 15,0-2-2-15,0 3-2 16,0-3-1-16,0 6 0 16,-4-3 0-16,4 3-6 15,-3 0 3-15,-4 3 1 0,-4 6-5 16,1 7-1-16,-5 3 2 15,5-1 1-15,-4 8-3 16,3 11-3-16,4-2 2 16,4 2 0-16,6-12-1 15,4 4-2-15,0-4 1 16,4-10 1-16,-1-2-1 0,4-7-1 16,1-6 9-1,2-6 6-15,1-13 2 0,-4 0-1 16,-3-6-4-16,-1-3-2 15,-3 0-6-15,0-4-3 16,-3 4 0-16,-1 0 1 16,-3 3-1-16,0 6-1 15,0 3-2-15,0 7 1 16,0 0-4-16,0 9 1 16,0 0 0-16,4 6 2 15,-1 3 1-15,4 7 1 16,-3-4 0-16,-1 7 0 15,8 3 0-15,-4 0 0 16,0 6-3-16,4 4 2 0,-1-4-1 16,1-9 0-16,0-4-16 15,-1-2-8-15,1-7-17 16,-1 4-6-16,1-10-23 16,3-16-13-1,0-3 39-15</inkml:trace>
    <inkml:trace contextRef="#ctx0" brushRef="#br0" timeOffset="24214.4348">11105 10732 160 0,'0'-35'63'0,"4"35"-34"0,-4 0-27 0,0 0 12 16,0 16-9-16,0 0-1 15,0-4 0-15,11 13 2 16,-11 0-3-16,3 4 7 0,-3 8 5 15,4-2 6-15,-1 2 2 16,1 14-6-16,-1 2-2 16,4 3-7-16,0-2-3 15,0 8-2-15,0-8-3 16,4-11-4-16,0 8-2 16,-1-14-37-16,1 1-14 15</inkml:trace>
    <inkml:trace contextRef="#ctx0" brushRef="#br0" timeOffset="25193.4939">12164 11139 116 0,'3'-9'46'0,"1"3"-24"0,-4-4-8 0,0 10 17 16,0-9-2-16,0 3 3 15,0 3-9-15,0-4-4 16,-4-2-11-16,1-1 1 0,-4 7 2 15,0-3 0-15,-4 6 3 16,-3 0-5-16,-4 0-3 16,1 9-6-16,-1 7-2 15,0-3 3-15,-3 2 3 16,4 14-3-16,-1 2-1 16,7 0-2-16,4-6 0 15,4 4 4-15,-1-11 1 16,8 4-4-16,3-9-1 15,7 3 1-15,4-1 2 16,6-12 0-16,5 4-1 16,-5-7 3-16,4-7 2 15,-6-2 4-15,2-10 5 0,-6-6 1 16,-4 0 3-16,-7 6-8 16,-7-9-3-16,-3 9-4 15,-4-6-3-15,-4 6 1 16,0 4-1-16,-3-4-5 15,0 9 1-15,4 7-9 16,-1-3-4-16,4 0-22 16,3 6-8-16,4 0-19 15,7 0-9-15,1 0-6 16</inkml:trace>
    <inkml:trace contextRef="#ctx0" brushRef="#br0" timeOffset="25627.2707">12629 11023 148 0,'18'-18'55'0,"-7"8"-30"0,-1-5-10 0,-3 8 18 16,0-12-14-16,0 7-5 15,-3-10-1-15,-4 3 2 16,-4 0-8-16,1 0 5 0,-8 4 1 15,1 5 0-15,-1 1 0 16,-3 9-7-16,0 0-2 16,0 0-2-16,0 6 1 15,0-3-2-15,3 7-1 0,0-4 1 16,4 3-1-16,0 7-3 16,4 6 0-16,3-3 2 15,0 6 0 1,3 3 1-16,4 13 0 0,4 6 0 15,0 6 0-15,-1 7 0 16,1-4 0-16,-4-2-5 16,0-10 1-16,0-1-3 15,-4-8 2-15,1-13-4 16,-4-3-1-16,0-4-13 16,0-5-3-16,0-10-17 15,-4-3-8-15,1-7-14 16,-4-5-16-16,-4-4 37 15</inkml:trace>
    <inkml:trace contextRef="#ctx0" brushRef="#br0" timeOffset="25849.7913">12383 11121 160 0,'-8'0'60'0,"8"0"-32"0,0 0-4 0,0 0 24 15,0 0-17-15,8 0-5 16,-1 0-10-16,7 0-2 15,3 0-8-15,4 0-2 0,1 0 0 16,2 0-2-16,5 3 1 16,-1-3-7-16,0 6 1 15,-3-3-19-15,-1 7-6 0,-2-4-23 16,-5-3-10 0,1-3-25-16</inkml:trace>
    <inkml:trace contextRef="#ctx0" brushRef="#br0" timeOffset="26843.3065">13286 11067 96 0,'0'-9'35'0,"3"3"-18"0,1 6 6 0,-1-7 18 16,1 4-2-16,3-3 0 15,0 3-11-15,0-3-3 0,0-4-14 16,0 10-4-16,0 0-1 0,0 0-3 16,0 10 0-16,0 8 3 15,0 7 1-15,4 10-1 16,-1 9-1-16,1 0-1 15,0 0 2-15,-1-7-1 16,1-9 0-16,3-2-1 16,-4-8 2-16,1 1 3 15,0-9 5-15,3-10-4 16,-4 0 0-16,4-10 0 16,-3-2 1-16,0-13-3 15,-1-10-3-15,1 1-2 16,-1-4 0-16,1 0-2 15,0-2-1-15,-1 8-4 16,1-2 0-16,3 2 0 0,0 4-1 16,-3 0-16-16,-1 12-7 15,-3-3-25-15,0 10-9 16,0 0-24 0,0 9-31-16,0 0 43 15</inkml:trace>
    <inkml:trace contextRef="#ctx0" brushRef="#br0" timeOffset="27758.1542">13959 11052 96 0,'11'-10'38'0,"-4"4"-20"0,0-3-6 15,-3 9 16-15,-1-10-5 16,1 7-1-16,-1-3-1 15,1-4-1-15,-4 1-11 16,0 0 3-16,0 2 2 0,-4 7-3 16,1 0-1-16,-4 7-4 15,-4-4-1-15,0 12-6 16,-3 4 1-16,0 6 2 16,-3 3 3-16,-1 7-4 15,7 3-1-15,1-4 0 16,10 1 2-16,0-7-1 15,3-9 2-15,4-4-2 16,0-5 2-16,8-1-2 0,-5-9-1 16,1-3 3-16,-1-13 2 15,1 1 0-15,-1-7 0 16,5-3-3-16,-5-1-2 16,1-2 1-16,-1 3-1 15,-3-3-3-15,8 9 2 16,-5 0 1-16,-3 4-3 15,-7 5 2 1,0 4 1-16,0 3 0 16,-3 6 0-16,3 3 2 15,0 4-3-15,0-1 0 16,-4 10-1-16,4-3 0 16,0 12 0-16,0 0 0 15,4 6 4-15,-1 1 1 0,4-1-4 16,0-5-1-16,0-4-10 15,4-6-5-15,-1-10-7 16,1 0 0-16,0-2-3 16,3-14 0-16,0-2-3 15,4-10-8 1,-1-9 14-16,1-3 2 16,-1-7 4-16,1 0 6 15,0-2 3-15,-1 2 0 16,1-9 3-16,0-3 2 15,-1 6 2-15,-3 6 12 16,-3 4 6-16,3-1 14 16,-3 16 8-16,-1 1-3 0,-3 2 2 15,0 3-12-15,-3 7 3 16,-8 6-7 0,1 6-11-16,-1 7-6 15,1 3-1-15,-1 9 0 0,4 3 3 16,0 0-1-16,-7 13 2 15,4-3 0-15,-1 15 3 16,1 3-5-16,-1-2-1 16,1-1-4-16,3-3-1 15,3-12 1-15,1-4 2 16,-1-6-10-16,8-9-2 16,-1-9-17-16,1-4-8 15,-1-6-12 1,1-6-46-16,-4-4 14 0,4-2 37 15,-4-4 23-15</inkml:trace>
    <inkml:trace contextRef="#ctx0" brushRef="#br0" timeOffset="28299.2351">14573 10980 104 0,'0'-7'38'0,"0"7"-20"0,0 0-6 15,0 0 16-15,0 0-7 16,0 7 0-16,0 2-3 0,0 0-2 16,-3 10-8-16,-1 0 1 0,1 6 2 15,-1 10-2-15,1 2 2 16,-1-2-4-16,4 2 1 16,0-2-3-16,4-7 0 15,-1-6-1-15,15-10 0 16,-1-2 0-1,1-4 0-15,0-6 2 16,-4-6-3-16,0-7-2 16,0-12 2-16,0 6 2 15,0-6 0-15,-3-3 0 16,-1-6-6-16,1-1 1 16,0 7 0-16,-1 9 2 15,1 0-3-15,-4 4-2 0,0 5-1 16,0 10 3-16,-7 0 0 15,3 3 3-15,-3 13-3 16,0 3 0-16,0 0-1 16,0 12-2-16,0 0 3 15,4 10 2-15,0-13 0 16,-1 1-1-16,4-4 1 16,0 0 1-16,4-13-1 15,-1 4-1-15,4 0 1 16,-7-13-1-16,1 6-9 15,2-9-2-15,1 0-25 16,-4-9-11-16,0 6-38 16,7-7-20-1,0-5 51-15</inkml:trace>
    <inkml:trace contextRef="#ctx0" brushRef="#br0" timeOffset="28734.7984">15025 11309 48 0,'0'3'19'0,"0"-6"-10"0,7 6 16 0,0-3 14 16,0 0 3-16,0 0-1 0,0 0 0 15,0-3-1 1,4-4 0-16,3-5 2 0,3-10-23 15,1 0-4-15,0-3-3 0,-4-3-5 16,0-4 1-16,-3 4-5 16,-1 0 0-16,-3 3-1 15,-3-3 1-15,-4 3-2 16,0 6-1-16,-4 6 1 16,1 1-1-16,-4 9-3 15,0 6 2-15,-8 3 1 16,5 10 0-16,3 2-3 15,0 4 2-15,7 10-1 16,3 5 0-16,4 1 0 16,4-4 0-16,0 1 2 15,3-7 0-15,0-3-3 16,3-6 0-16,1-10-20 0,0 1-8 16,-1-4-28-16,1-6-13 15,0-6-16 1</inkml:trace>
    <inkml:trace contextRef="#ctx0" brushRef="#br0" timeOffset="29219.9615">15603 10980 108 0,'0'-7'41'0,"0"7"-22"0,-3 0-9 0,3 0 14 0,-4 0 0 15,-3 7 1-15,-3-7-1 16,-1 3 2-16,1 3-14 16,-8 0 6-16,0-3 3 0,1 4-7 15,-1-4-1-15,4 6-7 16,3-3-2-16,4-2-4 16,4 5-3-16,6-3 2 15,8-3 0-15,-1 10-2 16,8-4 2-16,0 1 1 15,3-1 2-15,0 1 3 16,7-1 4-16,-3 0-2 16,3 1 1-16,-3 5-5 15,-4 4-2-15,-3 6 2 16,-1 4 0-16,-3-4-1 0,0-3-2 16,-3-4 9-16,-4 4 4 15,-3-9 5-15,-4 3 3 16,-4 2 0-16,-6-8 2 15,-8 5-7-15,-7-5-1 16,1-7-9-16,-1 3-4 16,-3-6-10-16,3-6-3 15,0 3-23-15,8-7-8 16,2 1-35-16,8-7-16 16,4 7-15-1</inkml:trace>
    <inkml:trace contextRef="#ctx0" brushRef="#br0" timeOffset="34363.6282">17346 10133 96 0,'0'-25'38'0,"0"22"-20"0,4-4-8 0,-4 7 12 15,0 0-4-15,0 0 2 16,0 0 0-16,0 0 2 16,0 0-1-16,0 0-1 15,-7 7-10-15,0-4 0 0,3 3 3 16,0-3-1-16,1 10 1 15,-1-4-5-15,-3 13-3 16,4 3 0 0,-4 3-1-16,3-3 0 15,1 4 0-15,-1 5 0 16,1-6-2-16,6-3-2 16,1 4 7-16,6-4 3 15,1-6-3-15,-1 6-2 16,1-6 0-16,0-1 1 0,-1 1-1 15,1-3 0-15,-1-1-3 16,1-5-2-16,0-1 1 16,-1-6 1-16,1-3-1 15,-4 0 2-15,0 0-9 16,0-9-1-16,0 6-34 16,-4-7-15-16,1 1-44 15,-4-3-30 1</inkml:trace>
    <inkml:trace contextRef="#ctx0" brushRef="#br0" timeOffset="34673.2238">17434 9945 140 0,'4'-16'55'0,"-1"13"-30"0,4-3-21 0,-3 6 13 15,-1 0-2-15,1 0 12 16,0-4-3 0,-4-2-13-16,0 6-4 0,0 0-1 15,0 0-5-15,0 0-1 16,7 0 2-16,0 0 1 0,0 0-17 15,0-3-5-15,0 3-53 16,0-6-38 0,0 6 40-16</inkml:trace>
    <inkml:trace contextRef="#ctx0" brushRef="#br0" timeOffset="35672.4632">18172 10026 128 0,'14'-9'49'0,"-14"6"-26"0,-11-4-14 0,8 7 14 16,-1 0 2-16,-3-6 2 0,0 3-8 15,0 3-4-15,0-6-8 16,0 6-1-16,0-3 1 0,-4 3-3 16,1 3-1-16,-5-3 3 15,1 6 3-15,-3 3-2 16,-1 1 1-16,0-1-1 16,1 1 3-16,-1-1-5 15,1 7-3-15,2 9-1 16,1 3 1-16,4 0-3 15,-1 7 0-15,1-7-1 16,2 0 0-16,5 4 2 16,-1-4 2-16,4 6-1 15,7-12-1-15,4 0 1 16,7-9 1-16,3 2 3 0,7-5 2 16,0-1-3-16,-3-3-1 15,3-2-1-15,0-4-2 16,-3 0 1-16,-4 6-1 15,0-6-20-15,-3 0-9 16,-4 0-25-16,-3-6-9 16,-4 6-23-1</inkml:trace>
    <inkml:trace contextRef="#ctx0" brushRef="#br0" timeOffset="36019.059">17889 10255 116 0,'-7'0'46'0,"7"-6"-24"0,0 12-13 15,0-6 14-15,0 0 4 16,0 0 4-16,0 0-9 15,0 0-2-15,0 0-12 16,7 0 1-16,0 0 4 0,4 0-1 16,3 0 1-16,4 3-3 15,3-3-1-15,0 7-5 0,0-4-1 16,0-3-3 0,1 0-1-16,-5 0 3 0,1 0 1 15,-4-3-28-15,0-4-10 16,-3 7-150-1,3-3 97 1</inkml:trace>
    <inkml:trace contextRef="#ctx0" brushRef="#br0" timeOffset="37531.9456">18927 9832 76 0,'-4'-3'30'0,"8"3"-16"0,-4 0 1 0,0 0 13 15,0 0 2-15,-4 0 2 16,0-10 2-16,1 4 2 16,-4 3-14-16,0-3-5 15,0-4-10-15,-7 7-3 0,0-3 2 16,-1 3-3-16,-2-4 0 15,-1 7-1-15,-7 0 1 16,4-6 0-16,0 6 1 0,4-3-5 16,-1 3-1-16,4 0 3 15,0 0 1-15,3-6 0 16,0 6-2-16,4 0 1 16,0-3 1-16,0 3-1 15,4 0-1-15,-1 0-2 16,1 0 1-16,-1 0 1 15,1 0 0-15,-1 0 0 16,4 0 2-16,0 0-3 16,0 0 0-16,0 0-1 15,0 0-2-15,4 3 3 16,-1 3 0-16,1-3 1 16,-1 3 2-16,1 4-1 15,-1-1 2-15,1 7-4 0,-1 3-2 16,1 6 6-16,-1-3 3 15,-3 12 1-15,0 1 1 16,0 9-4-16,-3 12-3 16,-1-3 0-16,1 10-1 15,-1 0 0-15,1-4 0 16,-1-2 0-16,1-4 2 16,-1 0-1-16,1 1-1 15,-1-1 1-15,1-9 1 16,-1-6-1-16,4 2 2 15,0-11-4-15,0-11 0 16,0 1 3-16,0-9 1 16,4-4 1-16,3 0 2 15,0-6-1-15,0 0 0 0,7-12-3 16,-4 12 1-16,5-4-2 16,-1-2-1-1,0-3 1-15,0 9-1 0,-3 0 0 16,3 6 0-16,0-6 0 15,0 0 0-15,0 0 0 16,0 3 0-16,0-3-3 16,4 6 2-16,-4-6 1 15,4 10 0-15,-4-4 0 16,0-3 2-16,0 4-1 16,-4-4 2-16,1-3-2 15,0 6-1-15,-4-6-2 16,0 0 1-16,-7 0-30 0,3 0-14 15,1-6-61 1,-1 6-31-16,4-3 67 16</inkml:trace>
    <inkml:trace contextRef="#ctx0" brushRef="#br0" timeOffset="38267.4989">19308 10061 132 0,'7'-16'49'0,"-7"13"-26"0,3-7-14 0,1 4 16 15,-1 6-5-15,-3-3 0 16,0-3-9-16,0 6-4 16,-3 0-4-16,-4 9 0 15,0 1-2-15,-8-1 2 16,5 0 2-16,-8 7 4 16,1-6 2-16,-1 8 1 15,0 14-4-15,1-4-3 16,3 0 0-16,-1 0-1 15,5 4 0-15,3 5 0 16,3 1-5-16,4-10 1 16,4-3 0-16,3 0 2 15,7-6 8-15,7-3 3 16,4-7 2-16,0-6 1 0,-1-3 3 16,4 0 0-16,-3-9-2 15,0-10 0-15,0 0 2 16,-4-6 0-16,0-3-4 15,-7-6-1-15,0-10-4 16,-7 0 1-16,-3-3-4 16,-8 3-2-16,-3 0-5 15,-4 9-2-15,1 7 1 16,-4 3 2-16,0 6-2 16,0 10-2-16,-1 0-12 15,1-1-5-15,4 10-29 16,-1 10-13-16,4-1-23 15,4 0-10-15,6 10-3 16</inkml:trace>
    <inkml:trace contextRef="#ctx0" brushRef="#br0" timeOffset="38645.2083">19622 10346 116 0,'0'3'44'0,"0"3"-24"0,0 20-4 16,0-14 16-16,0-2 2 16,0 5 5-16,-4 1-9 15,0-4-1-15,-3 7-16 16,0 6 1-16,0-6 0 0,0 6-7 16,0-6-2-16,0 0-5 15,0-3-1-15,4-1-4 16,-1-5 1-16,0-7-44 15,4 6-21-15,0-9-28 16</inkml:trace>
    <inkml:trace contextRef="#ctx0" brushRef="#br0" timeOffset="41329.4537">20101 10130 108 0,'0'-7'44'0,"0"7"-24"0,4 0-4 16,-4 0 16-16,0 0-11 15,0 0-2-15,3 7-5 16,1 2-1-16,-1 10-7 16,-3 0 0-16,0 9 4 0,0-3 0 0,0 0 2 15,-3 3-4-15,-1 7 0 16,1-7-3-16,-1-3 2 16,4-3-4-16,0 0 0 15,0-3-1-15,0-7 1 16,0-2-2-16,0-1-1 15,0-2 1-15,0-7 1 16,4 0 1-16,-1 0 1 16,4-10 0-16,0 1 2 15,1-10-5-15,-1 0-1 16,3-6 0-16,1-10 0 16,-1 1 0-16,4-10 0 15,1 6 0-15,-1 1 0 16,0 2-3-16,3 7 2 0,-2 3-1 15,-1 9 0 1,0 7 0-16,-4 9 0 0,1 9 2 16,-4 7 0-16,4 12 0 15,-4 0 2-15,0 7-1 16,0-7 2-16,0 7 2 16,0-1 2-16,0-6-1 15,0-3-1-15,-4-6-3 16,5 6 1-16,-5-6-2 15,4-3-1-15,0-4 1 16,-3 4 1-16,-1-6-3 16,4-1-2-16,-3-3-23 15,-1-3-7-15,-3-3-24 16,0 0-6-16,0 0-18 16</inkml:trace>
    <inkml:trace contextRef="#ctx0" brushRef="#br0" timeOffset="41930.2942">20595 9578 112 0,'-3'-6'44'0,"3"6"-24"0,0 0-15 15,0 0 13-15,0 0-6 0,3 6 1 16,1-3 1-16,-1 13 1 16,4-7 14-1,4 16-16-15,-1-6 7 0,5 9 1 16,2-3-3-16,1 3 0 15,3 7-6-15,0 3-2 16,-3-4-4-16,-1 10-1 16,5 3-3-16,-5 6 1 15,-3 1-2-15,-3 8 2 16,-4-2 0-16,-7-7 1 16,0-6 0-16,-4-3 2 15,1 0-1-15,-4-6 0 16,-4-4-1-16,1-6 0 15,-4 4-2-15,0-10-2 0,-1-3-15 16,5-4-5-16,-1 1-43 16,1-13-19-16,3 3-15 15</inkml:trace>
    <inkml:trace contextRef="#ctx0" brushRef="#br0" timeOffset="43642.1449">17219 11086 96 0,'-3'-9'38'0,"6"2"-20"0,-3-2-4 0,4 9 17 0,-1-3 0 16,1-3 2-16,-4 6-7 16,0 0-4-16,0 0-12 15,3 0-2-15,4 9-1 0,-3 0-1 16,3 10-1-16,3-3 1 15,1 12 1-15,3 7-1 16,0 9 1-16,0-7 0 16,0-2 3-16,1-1-5 15,-1 1-1-15,0-4-2 16,0-6 1-16,0-6-2 16,-3 0-1-16,-1-4 3 15,1 4 0-15,-4-9-1 16,0-1 1-16,0-3-11 15,-4 4-4-15,-3-10-23 0,4 0-10 16,0 0-20 0</inkml:trace>
    <inkml:trace contextRef="#ctx0" brushRef="#br0" timeOffset="44031.7406">17533 11017 104 0,'4'-9'41'0,"-1"6"-22"0,-3 3-14 0,0 0 13 0,0 0 1 16,-3 3 3-16,-1 6 1 15,1 1 1-15,-5-1 0 16,1 7 2-16,-3 2-14 15,-1 1 2-15,-3 3 2 0,-3 6-2 16,-1 7 2-16,0 3-9 16,1-4-2-16,-5-3-1 15,-2 4 2-15,-1-4-3 16,4-3 0-16,0-6-1 16,0 4-2-16,6-8-2 15,1-2-1-15,4 0-9 16,3-4-5-16,0-2-18 15,3-1-7-15,1 0-29 16,3 4-39-16,0-4 33 16</inkml:trace>
    <inkml:trace contextRef="#ctx0" brushRef="#br0" timeOffset="45518.0955">18200 11089 104 0,'0'-9'41'0,"0"6"-22"0,3-4-5 0,1 7 17 15,-4 0-2-15,0-9 1 16,0 6-9-16,0-3-2 16,0-4-11-16,0 4-3 0,0 3-1 15,0-3 0-15,0 2 2 16,-4-2 1-16,-6 6 3 15,-1 0-1-15,-3 0 2 16,0 0-2-16,-4 0 2 16,1 0-2-16,-4 10 2 15,-4-1-6-15,0 7-1 16,0 2-4-16,4 8-3 16,0 2 2-16,3 9 0 15,4 4-6-15,4-6 0 0,3-4 9 16,3-6 6-16,4 3-6 15,4-6 0-15,6-3 0 16,4-6 1-16,4 2-1 16,3-5-2-16,0-4 1 15,1-3 1-15,-1-3-1 16,0 0-1-16,-3 0 1 16,3 0 1-16,-4 6-17 15,-3-6-4-15,-3 4-20 16,-4-4-5-16,0 0-30 15,-7 0-35 1,-3 0 34-16</inkml:trace>
    <inkml:trace contextRef="#ctx0" brushRef="#br0" timeOffset="45819.7348">17903 11318 116 0,'4'-9'44'0,"0"2"-24"0,3 4-8 0,-4 3 16 15,4-6-3-15,4 6 0 16,-1-3 0-16,4-10-1 0,4 10-13 16,3 3 2-16,4 3 1 15,3-3-5-15,0 7-1 0,1-7-6 16,-1 9-2-16,-3-9 2 15,-1 9 1-15,1-9 1 16,-4 0 0-16,0 0-7 16,-3 0-2-16,0-3-31 15,-4-3-14-15,-4 6-45 16</inkml:trace>
    <inkml:trace contextRef="#ctx0" brushRef="#br0" timeOffset="47052.2696">18979 10998 120 0,'0'-3'46'0,"0"-3"-24"0,0 6-10 0,0 0 13 16,0 0-2-16,0 0-2 15,0-6 0-15,0 3-1 16,0 3-11-16,-3 0-1 0,-4 0-1 16,0-7 1-16,-4 7 2 15,1-3-3-15,-4-3 1 16,-1 6-1-16,1 0 1 16,0-3-2-16,0-4 1 15,0 7 0-15,0 0 1 16,0 0-2-16,0 0-1 0,0 0-3 15,3 7-2-15,0-4-2 16,1-3 1-16,-1 6 1 16,1-3 0-16,3-3 0 15,7 0 0 1,0 0 0-16,0 0 0 16,3 0 0-16,-3 0-3 15,4 0 2-15,-4 0 1 16,3 0 0-16,1 0 0 15,3 7 0-15,-4-7 0 16,1 9 2-16,-1 0-1 16,1 1-1-16,-4 9 1 15,0-4 1-15,0 10 1 16,0-3 1-16,0 19-2 0,0-3 1 16,-4 9-2-16,1-3-1 15,-1-1 1-15,1 1 1 16,-1-6 1-16,-6 6 3 15,3 0-5-15,0 0-3 16,-1 0 1-16,5-10 2 16,-1 4 0-16,1-10-1 15,3 3 3 1,3-9 0-16,1-3 1 16,-1 6-2-16,5-15-2 15,-1 5 3-15,3-12 2 16,1 7-2-16,3-4 0 15,0 0-3-15,0-3-1 16,0-3 1-16,4 0 2 0,-4 0-1 16,4 0-1-16,-1 7 1 15,-3-4 1-15,0-3-3 16,1 9-2-16,-1-2 4 16,-4-4 1-16,1 3-3 15,-1 3 1-15,1-5 0 16,0 2 2-16,-4 0-14 15,0-6-5-15,0 0-18 16,0 0-7-16,-7 0-42 16,7-6-47-1,0 6 40-15</inkml:trace>
    <inkml:trace contextRef="#ctx0" brushRef="#br0" timeOffset="48041.0452">19283 11105 108 0,'3'-19'41'0,"1"13"-22"0,-4-4-5 0,0 10 15 15,3 0-8-15,-3 0-1 16,0 0-1-16,4 7 0 16,-1 5-10-16,1 4-1 0,-4 9 2 15,0 3 0-15,0 7 2 16,0 2 0-16,0 1 0 15,-4 3-2-15,1-4 1 16,-8-2-4-16,1-7-2 0,-4 0-2 16,0 4 0-1,3-10 0-15,0-4 1 0,4-2-2 16,0 0-2-16,4-13 3 16,-1 3 2-16,4-12-4 15,7-3-1-15,7-10 2 16,4-6 1-16,3-13-4 15,0-22-1-15,4-2 1 16,0-1 0-16,3 7-2 16,0 2 2-16,0 17 1 15,-3-4 0-15,-4 13 0 16,0 3 0-16,1 6 0 16,-8 6 0-16,-4 7-5 15,1 6 1-15,-4 9 2 0,-4 1 1 16,1 9 1-1,0 6 0-15,-1 3-3 0,1 16 2 16,-1 0 7-16,1 9 4 16,-1-9-5-16,-3 3-3 15,0-3-1-15,0-7 1 16,0 4 1-16,0-6 3 16,0-4-5-16,0-6-1 15,0 0-13-15,0-6-5 16,0-3-14-16,0-4-6 15,-3-5-10-15,-1-4-5 16,1-6-15 0,-4-4-16-16,-1-2 36 0</inkml:trace>
    <inkml:trace contextRef="#ctx0" brushRef="#br0" timeOffset="48284.1092">19322 11406 140 0,'-4'-13'55'0,"1"13"-30"0,10-3-12 16,-4 3 17-16,4 0-6 16,0-6-2-16,4 6-1 15,-1-3-1-15,5-3-11 0,-5-4-3 0,8 10 0 16,-1-3-5-16,1-3-1 16,0 6 0-16,-4 0 0 15,0 6-5-15,0-3-1 16,0-3-19-16,-3 0-9 15,-1 0-37 1,4 0-37-16,4 0 37 16</inkml:trace>
    <inkml:trace contextRef="#ctx0" brushRef="#br0" timeOffset="49542.007">19904 10926 108 0,'7'-25'41'0,"-4"25"-22"0,4-3-14 16,-3 3 11-16,-4 0-1 15,0 0 1-15,0 0 0 16,0 0 0-16,-4 9 0 16,1 1 0-16,-1-1-8 15,1 7 1-15,-4-4 2 0,-4 7 2 0,1 3 3 16,-1 0-3-16,0 13 2 15,1-7-2-15,3 16 2 16,0 6-6 0,3 3-3-16,4-6-3 0,0 0 0 15,4-3-4-15,3 0 0 16,3 0 1-16,1-6 2 16,0-7-1-16,-1-3 2 15,1-3-2-15,-1-6-1 16,1-6-6-16,-1-4-1 15,-3-3-19-15,1-6-6 16,-1 0-27-16,3 0-10 16,1-6-10-1</inkml:trace>
    <inkml:trace contextRef="#ctx0" brushRef="#br0" timeOffset="51448.7725">20207 11061 72 0,'0'0'30'0,"0"9"-16"0,0-2 5 0,0-4 16 16,-3 6-6-16,-1-2 0 0,1 2-5 15,-5 7-3-15,1-4-7 16,-3-2-1-16,-1 8-8 15,1 7 1-15,3 4 4 0,0-4-4 16,0 3-1-16,3-3-2 16,0-6 0-16,4 6-2 15,0-6-1-15,4 6 3 16,3-6 0-16,0 0 1 16,4-4 2-16,-1-5-1 15,4-1 2-15,0 0-2 16,1-9 2-16,-1 0 0 15,0 0 1-15,0 0 2 16,0-9 4-16,-3 0-2 16,3-7 3-16,-4-3 5 0,1-6 4 15,-1-3-8-15,-2-7-2 16,-5 4-8-16,1-4-2 16,-8 1-2-16,-3-4 1 15,0 7-4-15,0 9 0 16,0-3-1-16,0 9 0 15,0 7 2-15,0-1 0 16,0 7-14-16,0 3-5 16,3 3-12-16,1 4-4 15,-1 2-16-15,0 1-6 16,4 5-46 0</inkml:trace>
    <inkml:trace contextRef="#ctx0" brushRef="#br0" timeOffset="51974.0943">20405 10838 124 0,'0'0'46'0,"0"0"-24"0,0 0-8 0,0 0 15 16,0 0-3-16,3 0 2 15,4 10-7-15,4-4-1 16,3 3-11-16,-3 7-1 0,3 3-1 16,3 0 1-16,1 0 2 15,0 6-5-15,-4-3-1 16,0 9 2-16,-4-3 3 16,1 7 0-16,0 9 0 15,-1-4-3-15,-3 11-1 16,0-14-3-16,-3 4 1 0,-4-3-2 15,0-1 2-15,-4-9-2 16,1 4-1-16,-8-10 3 16,-7 3 0-16,1 0-1 15,3-13 1-15,-4 4-24 16,4-6-8-16,3-4-43 16,4-3-17-16,7-3 1 15</inkml:trace>
    <inkml:trace contextRef="#ctx0" brushRef="#br0" timeOffset="52398.7878">20807 11462 132 0,'3'0'52'0,"-3"0"-28"0,0 0-22 0,0 0 14 0,0 0 1 16,0 0 17 0,0 10-5-16,0-1-15 15,0 1 6-15,-3 5 0 0,-1-5-6 16,1 9-1-16,-4-4-7 16,0-2-2-16,0 2-2 15,0 4 1-15,0-3-7 16,-1-4-1-16,1 4-36 15,4-6-15-15,-1-4-40 16</inkml:trace>
    <inkml:trace contextRef="#ctx0" brushRef="#br0" timeOffset="53176.7662">21347 11099 80 0,'0'-3'30'0,"3"3"-16"16,-3 0 5-16,0 0 18 0,0 0-7 16,0 9 0-16,0-3-2 15,-3 4 0-15,-1 2-15 16,1 7 1-16,-5 12 0 0,1 1 1 15,-3 2 4-15,-1-6-9 16,1 4-1-16,-4-4-5 16,-1 0-1-16,5-3-1 15,-1 0 1-15,1-6 0 0,3-9 1 16,0-1 0 0,0-3 0-16,3-3 0 0,0-12 0 15,4-7 0 1,0-6 0-16,4-18 0 15,3-7 0-15,4-7 2 16,3-8-3 0,3 2-2-16,5-3-3 0,2 1 1 15,8 5 3-15,3-2 1 16,-3 11-1-16,0 5 1 16,-4 14-4-16,-3 4 0 15,-4 16-1-15,-3 3-2 16,-4 12 3-16,0 3 2 15,-4 10 0-15,-3 9-1 0,-3 7 1 16,-4 6 1-16,0 6-1 16,0 6 2-16,-4 16-4 15,4-3 0-15,0 6 1 16,0-3 2-16,0-13-1 16,0-6 2-16,0-6-2 15,0-6 2-15,0-10-2 16,0-3 2-16,0-6-7 15,0-3 1-15,0-7-23 16,0-9-8-16,0-6-29 16,0 3-13-16,0-13-17 15</inkml:trace>
    <inkml:trace contextRef="#ctx0" brushRef="#br0" timeOffset="53408.118">21368 11321 192 0,'-18'0'74'0,"18"0"-40"0,4-9-24 0,-4 9 24 15,17-3-11 1,1-4-7-16,0-2-5 16,3 6-7-16,0-3-3 0,0 6 0 15,4-7-1-15,-4 4 2 16,0 3-6-16,0 0 1 0,-3 0-30 15,3-6-90 17</inkml:trace>
    <inkml:trace contextRef="#ctx0" brushRef="#br0" timeOffset="54046.16">22035 10848 104 0,'0'-19'38'0,"3"10"-20"15,1-1 3-15,-1 10 19 0,1-6-4 16,-4 3-1-16,0-4-6 16,0 7-4-16,0-3-13 15,-4 3-1-15,1 0 2 0,-4 3-3 16,-1 7 2-16,-2 6-5 15,-1 2 1-15,-3 7-1 16,4 4 3-16,-5-1-1 16,1 6 0-16,0 10-3 15,0-6-1-15,0 15-3 16,0 1 1-16,3 5-2 16,1-12-1-16,3 3 1 15,0-6-1-15,3-6-3 16,4-4 2-16,0-5 1 0,4-1 2 15,-1-9-19-15,4-4-6 16,4 1-28-16,-1-7-12 16,8-5-40-1</inkml:trace>
    <inkml:trace contextRef="#ctx0" brushRef="#br0" timeOffset="54962.2155">22207 11149 124 0,'4'-6'46'0,"-1"6"-24"0,-3 0-13 15,0 0 16-15,0 0-1 16,0 0 3-16,0 0-2 15,4 9 2-15,-4-3-15 16,0 4 4-16,0 15 10 16,0 3-5-16,0-3-8 15,-4-3-4-15,1 3-5 16,3-6-3-16,0-3 0 16,0 2 1-16,0-8-1 0,0 5-1 15,0-11 1-15,0 5-1 16,0-9 0-16,0 0 0 15,0 0 0-15,3-3 2 16,1-3-1-16,-1-4 2 16,5-9-2-16,-1-9 2 15,0 0-4-15,0-3 0 16,3 9 7-16,-3-3 4 16,0 6-5-16,0 3-1 15,1 7-2-15,-5-1 1 16,4 4-4-16,-3 3-2 15,-1 3 2-15,-3 0 2 16,0 0 0-16,0 0-1 16,0 0 1-16,0 0 1 15,0 0-1-15,0 0 2 0,0 0-2 16,0 0 2-16,0 0-2 16,0 0-1-16,0 0 1 15,0 0-1-15,4 0 0 16,-1 0 0-16,4 0 2 15,0-6 3-15,0 6 2 16,4-4 3-16,0-2-3 16,-1-3 1-16,-3 6-3 15,4-4 0-15,-4 4-6 16,0-3 1-16,0 6 0 16,0 0 2-16,0 0-1 15,-3 9-1-15,-1 1-2 16,1-1 1-16,-1 1 1 0,1-1 2 15,-1 7 1-15,1 9 3 16,-1-6-3-16,4-1-2 16,0 1 2-16,-3 0 2 15,-1 3-4-15,1-3-1 16,-1 0 0-16,-3-1 0 16,0 1 0-1,0 0 0-15,0 3 0 0,0-3 0 16,0-7-3-16,0-2 2 15,0 2 1-15,0-9 2 16,11 4-25 0,-4-7-12-16,0-7-7 15,0 7-13-15,0-9-5 16,-3 3-36-16,6 3-29 16,1-7 55-16</inkml:trace>
    <inkml:trace contextRef="#ctx0" brushRef="#br0" timeOffset="55504.3483">22670 10606 72 0,'0'0'30'0,"0"0"-16"0,-4 0 1 0,4 0 15 16,0 0-1-16,0 0 3 0,4 7-3 15,-1-4 2-15,8 6-4 16,3 7 1-16,0 12-16 16,0-3 4-16,0 3 4 0,0 1-7 15,-3 11 0-15,-1-2-3 16,1-4-1-16,-4 14-3 15,-3-5 1-15,-4 11-2 16,0 8 0-16,-4-8-3 16,-3-1-2-16,0 0 1 15,0 1-1-15,-7-10 0 16,-4-7 0-16,0-2 2 16,1-7 3-16,3-9-13 15,0-4-7-15,3 1-39 16,4-6-15-16,3-7-37 15</inkml:trace>
    <inkml:trace contextRef="#ctx0" brushRef="#br0" timeOffset="55981.5884">23051 10399 124 0,'-4'0'49'0,"4"0"-26"0,0 0-25 0,0 0 11 16,0 0-6-16,0 0-2 15</inkml:trace>
    <inkml:trace contextRef="#ctx0" brushRef="#br0" timeOffset="56270.1481">23047 10399 225 0,'0'0'19'0,"0"0"4"16,0 0-1-16,7 0-2 15,0 4-6-15,0 8-4 16,4-3 3-16,3 4 4 0,0 6-3 16,4 12 0-16,-1 1-2 15,4 18 0-15,4 3-2 16,-4 3-1-16,4 7-5 15,-4-3-1-15,0 2-1 16,-3 1-2-16,-4 19 3 16,0-10 0-16,-7-3 1 15,-3-6 0-15,-4-1 0 16,-4-8 0-16,-3-7-2 16,-7-3 1-16,-7-1-2 15,-7 1-1-15,-1-6-19 16,-6 3-10-16,3-4-29 15,-3-8-14-15,-4 5-27 16</inkml:trace>
    <inkml:trace contextRef="#ctx0" brushRef="#br0" timeOffset="129833.0934">25806 9412 104 0,'3'-4'41'0,"4"-2"-22"0,0 6-7 0,-3-3 13 0,3-3-7 16,0 3-3-16,0-4 3 16,0-8 2-16,0 5-10 15,0-9 8-15,-3 7 4 0,-1-10-7 16,-3 3-3-16,0 0-7 16,-3 1-2-16,-4-1-1 15,0-6-2-15,-4 0 1 16,0 6-1-16,1 0 2 15,-1 0 1-15,1 3-4 16,-4-2 1-16,-4 8 2 16,0-5 1-16,1 5-1 15,-1 7-2-15,-3-3-2 16,0 6 1-16,0 9-1 0,-4 1 0 16,0 11 0-16,0 11 0 15,1 2 2-15,-1 10 0 16,-3 0-3-16,3 3 2 15,-3 3 1-15,3 4 2 16,4 2-3-16,3-3 0 16,4-2 1-16,7-4 0 15,4 0-3-15,10-13 2 16,0 1 1-16,7-7 2 16,4-3-1-16,6 0-1 15,8-6 5-15,3-10 1 16,1-9 6-16,6 0 5 0,0-6-7 15,1-3-3-15,-5-10-2 16,-2-6 1 0,-8-4 1-16,-3-5 1 0,-4 6 2 15,-7-7 1-15,-7 7-5 16,-7 3-2-16,-4-3-2 16,-6 9 1-16,-4 3-2 15,-7 7 2-15,-4 6-4 16,0 6 0-16,0 3 1 15,1 3 0-15,3 1-3 16,6-1 0-16,1 1-9 16,4 5-3-16,3-11-14 15,3 2-4-15,4-6-27 16,0 0-9-16,4 0-19 16</inkml:trace>
    <inkml:trace contextRef="#ctx0" brushRef="#br0" timeOffset="131030.4861">26021 9738 96 0,'14'-7'35'0,"-7"-2"-18"0,7 0-5 0,-7-1 16 16,4 1-3-16,-1-7 3 16,5-3-3-16,-1 1 0 15,0-1-14-15,-4-6-4 0,1 6-1 16,-1-6-1-16,-2 6 2 15,-5 3-2-15,-3-3 0 0,0 4 1 16,-7 5 1 0,-4 7-3-16,-3-3-3 0,0 12 0 15,-3 4 1-15,-1-1-6 16,4 10 1-16,0 0 3 16,3-4 2-16,1 14-3 15,2 5 1-15,5-6-2 16,3-3 0-16,3 4 0 15,5-14-2-15,6 4 5 16,3-10 1-16,4 1 2 16,1-1 0-16,2-9-2 15,5-3-2-15,-1-3 1 16,0-4-1-16,-3 1-7 16,3-16-3-16,-3 6-5 0,-1-6-4 15,-3 6 2-15,1-9 2 16,-1 9 9-16,-4-6 3 15,1 6 3-15,0 4 0 16,-4 2 8-16,-4 4 7 16,-3 2-1-16,-7 4 0 15,0-3-11-15,0 12-1 16,0-3 0-16,0 7 1 16,0-4 3-16,-7 7 1 15,0 21-3-15,0-6-1 16,4 4 1-16,-1-10 2 15,4 0-3-15,0-10-2 16,0-2 4-16,7-4 4 16,4-3-1-16,3-22 1 0,0 0-5 15,0 4-1-15,-3 2-1 16,10-18-2-16,-3 12 3 16,3-12 0-16,-4 9-4 15,1 3-1-15,-4 0 3 16,0 3 1-16,-3 7-3 15,-1 6 1-15,-3-3 0 16,-3 15 0-16,0 0 2 16,-1 13 1-16,1 0-4 15,3 10 1-15,0-1 0 16,0-6 2-16,-4 0-1 16,1-12-1-16,3 2 3 0,-4-15 0 15,4 0-10 1,-3 0-3-16,0-9-26 0,3 3-11 15,0-4-23 1,0 1-39-16</inkml:trace>
    <inkml:trace contextRef="#ctx0" brushRef="#br0" timeOffset="131857.8514">26889 9644 92 0,'3'-3'35'0,"1"6"-18"0,6-6 4 16,-6-4 17-16,6-2-1 16,1-1 1-16,7 1-8 15,6-10-2-15,-6 4-15 16,0-14-1-16,-1 10-1 0,1-6-4 15,-4 7 1-15,-3 2-1 16,-4 3 3-16,-4-2-3 16,-3 5 1-16,-3 1-3 15,-4 3 0-15,-4 2-3 16,-7 4-2-16,-3 4-2 16,7 2 1-16,4 3 1 0,-8 7 0 15,4-3-3-15,-4 5 0 16,8 4-1-16,3 6 3 15,-1 10-2-15,8-3 1 16,8-7 2-16,2-9 0 16,15 3 2-16,-4-10 1 15,4-6-4-15,3-12 1 16,0 3 2-16,0-13 3 16,1 7-4-16,-1-7-1 15,-4-3-9-15,-2 4-2 16,-5-4-3-16,1 0 1 15,0 0 5-15,-4 4 2 16,0 5 4-16,-4-2 1 16,-3 2 1-16,0 4 2 15,1 0 1-15,-5 6 1 0,1 6-2 16,-8 3 1-16,1 7 0 16,-1-3 1-16,0 2 0 15,1 4 2-15,-1 0-5 16,4-3-1-16,0-1 2 15,0-5 1-15,0-1 7 16,7-15 6 0,8-4-6-16,-5 1-3 15,4-10 0-15,4-6-4 16,0-3 0-16,-1 3-1 16,1 0 1-16,-1 6-4 15,-2 0 0-15,-1 10 1 16,-4-1 0-16,1 1-5 0,3 9-1 15,0-6 5-15,-3 6 2 16,3 6 1-16,-4-6-2 16,1 3-13-16,0 3-4 15,-4-6-9-15,3 7-4 16,-3-4-14-16,0-3-5 16,4 6-12-1,-1-6-30-15,-2 3 25 16</inkml:trace>
    <inkml:trace contextRef="#ctx0" brushRef="#br0" timeOffset="131967.1328">27746 9418 72 0,'14'-16'27'0,"-7"16"-14"0,0-9 2 0,4 9 13 0,-4-3-4 16,0-4 0-16</inkml:trace>
    <inkml:trace contextRef="#ctx0" brushRef="#br0" timeOffset="132968.1225">27813 9365 231 0,'4'-10'22'0,"-1"4"-12"15,-3 6-4-15,-3 0 0 0,-1 0-1 16,-3 6 2-16,-4-3-4 16,1 4 0-16,-1 2-1 15,1-3-2-15,-1-3 1 16,0 7 1-16,4-10-3 16,4 6-2-16,-1-3 2 15,4-3 0-15,0 0 1 0,0 0 2 16,7 0-3-16,0 0 0 15,1 0 1-15,-1 0 2 16,0 0-1-16,-4-3-1 16,1 3 1-16,-1-6 1 15,-3 6-1-15,7 0-1 16,-7 0 3-16,0 0 2 16,0-3 4-16,0 3 5 15,0 0-2-15,0 0 1 16,-7 0-5-16,7 0 0 15,-7 3-1-15,-3 3 1 16,-5 3-4-16,-2 4-1 16,-1 9-1-16,1 0 1 0,2 9 0 15,1 1 3 1,4 12-3-16,3-10 0 0,0 1-3 16,3-7-1-16,4-3 1 15,4-6 0-15,3-4 11 16,7-5 5-16,3-7-2 15,1-3 2-15,3-19-5 16,4 0-1-16,-4-6-2 16,4-9 0-16,-1 2-4 15,1-8-3-15,-4 2 0 16,-3 3 1-16,3 1-3 16,-10 6-2-16,-1 9 2 15,-6 3 2-15,-4 7-5 16,0-1 1-16,-4 7 1 15,1 3 1-15,-1 3-2 0,-3 7 0 16,0-1 2-16,4 7 0 16,-4 3 1-16,3 0 0 15,4 6-3-15,4-7 2 16,3 7 1-16,0-6 0 16,0 0 0-16,3 0 0 15,-3-3 0-15,4 9-3 16,0-13 0-1,-1 4-9-15,1-7-5 16,-1-2-7-16,1-20-15 16,3 4 9-1,0-10 7-15,4 0 7 16,3-9 8-16,0-7 2 0,0-9 1 16,4-3 1-16,3-12 3 15,-7 15 2-15,-3 0 2 16,7-12 1-16,-4 2-5 15,4-8 1-15,-4 8 0 16,0 1 2-16,-4 9 10 16,-6 10 4-16,-4 2-3 15,-3 10-3-15,-4 10-3 16,-7 12 0-16,0 0-2 16,-8 18 0-16,1 1-1 15,-3 31 0-15,3-9 4 16,-1 19 3-16,1 18-4 15,4-12-2-15,3 3-2 16,3-13 0-16,8 4 0 16,-1-13 3-16,4-3-5 0,4 0-3 15,-1 0-15-15,1-16-4 16,0 0-44-16,-4-12-18 16,7 0-8-1</inkml:trace>
    <inkml:trace contextRef="#ctx0" brushRef="#br0" timeOffset="135113.4681">28691 9412 64 0,'-3'0'24'0,"3"0"-12"0,0 0 3 0,0 0 13 16,0 0-4-16,3 0-2 16,1-4 7-16,-1 4 4 0,-3-6-4 15,0 6-3-15,0 0-14 16,0 0-3-16,0 10 1 0,0-4-4 15,-3 13 2-15,-1 0-3 16,1-1 2-16,-1 7-6 16,1-6-3-16,3 13 1 15,0-1 2-15,0 0-2 16,0-9-2-16,3-3-27 16,-3-3-12-16,0 3-28 15,4-10-30 1,-1 0 33-16</inkml:trace>
    <inkml:trace contextRef="#ctx0" brushRef="#br0" timeOffset="135361.4953">28691 9286 140 0,'-3'0'55'0,"3"-3"-30"0,0 3-21 0,3 0 15 16,1-6 0-16,-1 6 1 15,5-3-9-15,-1-4-4 16,0-2-4-16,0 3-5 0,0 3 1 16,0 3-21-16,0 0-10 0,-4 0-44 31</inkml:trace>
    <inkml:trace contextRef="#ctx0" brushRef="#br0" timeOffset="135667.7251">28931 9383 72 0,'0'-3'27'0,"0"3"-14"0,4 0 2 0,-4 0 22 16,0-6-12-1,0 6-8-15,0 0-3 16</inkml:trace>
    <inkml:trace contextRef="#ctx0" brushRef="#br0" timeOffset="136014.3731">28945 9374 234 0,'11'-6'17'0,"3"3"2"15,7-4-2-15,4-2 0 0,7-1-5 16,-8 1-2-16,5 0-6 15,-5-1-3-15,-6 4-3 16,3 3 1-16,-7 3 1 16,-3 0 2-16,-8 3 1 15,-3 10 3-15,-7-1-3 16,-10 4-2-16,-1-4 2 16,-7 13 2-16,-3 0 0 15,0 4 0-15,-4-1-3 16,4 13-2-16,3 3 1 15,4-4-1-15,7 1-3 16,3-13 2-16,4 1-1 16,4-4 0-16,6-7 4 15,4-8 1-15,11-1-1 0,3-2 1 16,0-14-2 0,1 7 2-16,-5-3-2 0,-3-3-1 15,-7 3-17-15,7-4-9 16,-7 7-24-16,-7-3-8 15,-3-3-19 1</inkml:trace>
    <inkml:trace contextRef="#ctx0" brushRef="#br0" timeOffset="136689.729">28885 9553 104 0,'0'0'41'0,"4"6"-22"0,0-3-7 0,-4-3 13 0,3 6 2 15,4-6 1-15,0 4-13 16,7-4-4-16,0 0-7 16,8 0-3-16,-1 0 2 0,3 0 0 15,1 0 1-15,3 0-5 16,-3-4 1-16,3-2 0 15,-3 3 2-15,-4-3-3 16,-3-4 0-16,-1 4-4 16,1 3-1-16,-4-3 0 15,0 2 2-15,-3-2 4 16,-1 6 2-16,-6-3-3 16,7-3 1-16,-8 6 0 0,1 0 2 15,-4 0-3-15,0 0-2 16,0 0 4-16,3 0 1 15,1 0 2-15,-1 0 0 16,4-3 0-16,0-4 2 16,0 7 1-16,4-3 3 15,-1-3-1-15,1-3 2 16,0 2-2-16,-1-2 2 16,1 0 0-16,-4-1 1 15,7 1-2-15,-3-1-1 16,-1-5-5-16,4 2-3 15,-3-6 0-15,-4 4-1 16,-4-1 0-16,-3 6 0 16,0 1 0-16,-10 9 0 0,3 0 0 15,-11 9 2-15,4 7-3 16,-7-3-2-16,3 9 2 16,4 0 2-16,4 9-2 15,10-3 0-15,10 0 1 16,11 1 0-16,15 11 2 15,9-11 3-15,12-4 0 16,-4-6 0-16,7-16-14 16,0 3-7-16,-4-12-55 15,1-7-63 1,-1-3 30-16</inkml:trace>
    <inkml:trace contextRef="#ctx0" brushRef="#br0" timeOffset="141181.3362">25615 10340 76 0,'4'-10'30'0,"-1"1"-16"0,1 6-3 16,-1-3 10-16,1 6-5 15,-1-4 1-15,1-2-4 16,-1 6 0-16,-3 0-5 0,0 0 0 16,0 0-1-16,0 0 3 15,0 6-5-15,0-2 4 0,-3 5 1 16,-1-3 8-16,1-3 3 16,-1 7-4-16,1-1-2 15,-1 7-3-15,1 0 2 16,-1-4-3-16,1 4-1 15,-1 3-6-15,1 6-1 16,-1 0 1-16,4 3 2 16,0 0-5-16,0-3-3 15,4-6 5-15,-1 9 5 16,1-9 0-16,3 3 1 16,0-3-3-16,3-7-1 15,1-2-3-15,0-1 1 16,-1-2-2-16,4-7 2 15,0 0-7-15,-3 0-1 0,0-10-25 16,-1 4-10-16,-3-4-32 16,0 1-54-1,0 0 27-15</inkml:trace>
    <inkml:trace contextRef="#ctx0" brushRef="#br0" timeOffset="141428.3229">25703 10152 196 0,'-3'-19'74'0,"6"16"-40"0,1-13-29 0,3 10 19 16,0-4-11-16,0 1 0 15,4 0-9-15,-4 5-3 16,0-2-1-16,0-3-3 0,-4 9 2 15,-3 0-21-15,0 0-10 16,-3 9-44 0,-1-3-36-16,1 4 44 15</inkml:trace>
    <inkml:trace contextRef="#ctx0" brushRef="#br0" timeOffset="142126.1043">26377 10308 96 0,'0'-9'35'0,"0"9"-18"0,0-6 0 0,0 6 14 15,0 0-1-15,-3 0 2 0,-1 0-5 16,1 0 1-16,-1 0-16 15,-3 0 4-15,-4 0 2 0,-3 6-10 16,0-3-2-16,0 7 0 16,-4-1 3-16,1 0-4 15,3 7-3-15,0-7-1 16,-8 7-1-16,-6 3 0 16,4 0 2-16,2 6-3 15,12-13 0-15,-1 4 3 16,8 3 1-16,3 9-1 15,3-3-2-15,8 0 3 16,-1-6 0-16,4-3 1 16,1-4 0-16,-1-2-2 15,3-1 1-15,1-3-2 16,0 4-1-16,-1-10-8 16,-6 0-3-16,-1 0-21 0,1-6-9 15,0 2-44 1,-1-2-36-16,-3-3 48 15</inkml:trace>
    <inkml:trace contextRef="#ctx0" brushRef="#br0" timeOffset="142371.2188">26081 10497 160 0,'-7'-7'63'0,"7"7"-34"0,3 0-14 0,1 0 20 0,3 0-13 16,0 0-2-16,7 0-8 16,-3 0-2-16,6 0-6 15,4 0-3-15,-3 0 2 0,-4 0-2 16,4 0-1-16,-4 0-4 16,0 0-2-16,4 0-35 15,-8 0-13-15,1 0-34 16</inkml:trace>
    <inkml:trace contextRef="#ctx0" brushRef="#br0" timeOffset="143432.5001">27083 10070 144 0,'3'-9'55'0,"-3"9"-30"0,4 0-14 0,-4 0 15 16,0 0-3-16,0 0-2 15,0 0-5-15,0 0 0 16,-4 0-9-16,1 0 2 0,-4 0 4 15,3 0-3-15,-10-7 0 16,3 7-6-16,-3-3-3 16,0 3 0-16,-3 0-1 15,-1 0 0-15,-3-6 2 16,0 6-1-16,-1 0-1 16,5 0 1-16,-1 0-1 15,4 0-3-15,0 6 2 16,0-6 1-16,3 0 0 15,4 0 0-15,0 3 0 16,4 4-3-16,-1-7 2 16,1 6 3-16,3-3 1 0,0-3-6 15,3 10 0-15,1-1 1 16,-1 0 3-16,1 7-2 16,-4 0-2-16,0-4 4 15,0 7 3-15,0 16-1 16,-4-1 0-16,1 4-1 15,-4 2 1-15,0-2-2 16,-1-10 2-16,5-9-2 16,-4 16-1-16,0-7 5 15,3 3 4-15,-3 16-3 16,4-3 2-16,-1 0-3 16,1-9 0-16,3-7-3 15,0-9-2-15,0-1 3 0,0-8 0 16,3-1 3-16,4-3 3 15,4-2 0-15,-1-4 0 16,5-4-3-16,-1-2 1 16,3 3-4-16,1-3-2 15,0-4-3-15,-4 10 1 16,-4-3 1-16,4 3 2 16,-3 0-3-16,3 0 0 15,0 0 1-15,0 0 2 16,-3 0 1-16,-4 3 1 15,0 4-16-15,0-4-6 16,-3 6-20-16,-1-3-8 16,1-2-31-1,-1 2-56-15,4 3 30 0</inkml:trace>
    <inkml:trace contextRef="#ctx0" brushRef="#br0" timeOffset="144513.5777">27245 10572 100 0,'0'-10'38'0,"0"10"-20"0,7-3-1 0,-3 3 14 15,-1-6-1-15,1 6 2 16,3-9-5-16,-4 5-2 0,8-5-13 16,-4-3 3-16,7 2 5 0,-3-2-2 15,3-7 1-15,0 3-4 16,3-12-1-16,-2 3-6 16,-1-10-3-16,0 1-5 15,0-4 0-15,-4 10 0 16,1-7 0-1,-4 7-3-15,0 3 2 0,-3 0 1 16,-1 13 0-16,1-4-3 16,-8 16 0-16,1-3-1 15,-4 15 3-15,3-2 2 16,-6 15 2-16,-1-6-4 16,-7 15 1-16,4-6 0 15,-3 7 0-15,2-7-5 16,5 6 1-16,-1-5 2 0,4 2 3 15,4-3 2-15,6 1 3 16,1-4-5-16,10-7-1 16,-4 1 0-16,8-3 0 15,-4-7 0-15,4-6 2 16,-1 7-1-16,5-10-1 16,-5 0 1-16,1-3 1 15,0-4-1-15,-4 4-1 16,0-3 1-16,-4-3-1 15,1-1 2-15,-4 1 3 16,0 3-4-16,0 2-3 16,0-2 1-16,-3-3 0 15,-1 9-2-15,-3-3 2 0,0-4-1 16,0 7 0 0,0 0 2-16,0 7 0 0,0-4 0 15,-3 3 0-15,-1-3 0 16,4 7 0-16,0 2-3 15,0 1 0-15,0-4 2 16,4 0 2-16,-1 1 4 16,4-4 2-16,4-3 1 15,-4-3 2-15,0 0 1 16,7-9 1-16,4-4-2 16,-4-2 1-16,-4 5-2 15,1 1 0-15,0-7-3 16,-4 4-1-16,0-4-1 15,-7-3 2-15,0 3-1 0,-7 7 2 16,0 0-6-16,-4-1-1 16,0 1 0-16,1 15 0 15,-1-3-3-15,1 3 2 16,3-2-4-16,0 2 1 16,3-3-9-16,4 6-4 15,0-9-20-15,7 10-9 16,0-10-48-1,11 6-57-15,-4-6 44 16</inkml:trace>
    <inkml:trace contextRef="#ctx0" brushRef="#br0" timeOffset="145029.1283">28071 10525 160 0,'10'-6'63'0,"-10"6"-34"0,4-4-14 0,-4 4 18 16,3 0-12-16,-3 0-4 16,4 0-8-16,-4 0-4 0,0 10-2 15,0-4 2-15,-7 7 4 0,3 2-3 16,-6 4-1-16,2 0-2 16,-2 9-3-16,-8 7 3 15,8-10 0-15,-1-6-4 16,4-4-1-16,0-2-30 15,0-4-12-15,0 1-52 16</inkml:trace>
    <inkml:trace contextRef="#ctx0" brushRef="#br0" timeOffset="145731.7556">28399 10095 168 0,'0'-19'63'0,"0"19"-34"0,14-25-14 0,-11 25 18 0,1-6-14 16,-1 6-5-16,1-3-9 16,-1-3-4-16,1 15 0 15,-1-3-1-15,1 10 2 0,-1-3 3 16,-3 15 4-16,0 16 0 15,0-4 2-15,0-2 3 16,-3 0 1-16,-1-4-4 16,1 1 1-16,-1-7-5 15,1-9 1-15,-1 6-5 16,1-6 0-16,-1-4-1 16,4-2 1-16,0-7-2 15,11-3 2 1,-1-6-2-16,8-3-3 15,3-4-1-15,0-8 2 16,-3 8 2-16,-4 1-2 0,4-7-2 16,-4 7 2-16,4 6 0 15,-1-4-2-15,-3 7 2 16,-3 10-1-16,-4 5 0 16,0-5 2-16,-3 9 2 15,3-4-3-15,-4 4 0 16,1 0 3-16,-1 0 3 15,1-4 2-15,-1 1 1 16,1-3-7-16,-1-4 0 16,1 0 1-16,-1 1 1 15,1-4-4-15,-4-6-1 16,0 0-26-16,7 0-11 16,0 0-38-16,-4-6-13 15,12-4 1-15</inkml:trace>
    <inkml:trace contextRef="#ctx0" brushRef="#br0" timeOffset="145998.9865">28931 10418 184 0,'0'10'71'0,"4"-4"-38"0,-8-3-19 15,1 3 22-15,-1-3-7 0,1 7-2 16,-1-1-13-16,1 7-4 16,-1-7-6-16,4 7-5 0,0-7 0 15,0 1 3-15,0-1 3 16,4 1-9-16,-1-10-2 16,4 0-21-16,0 0-8 15,0-10-26-15,4 7-9 16,-4-9-9-1</inkml:trace>
    <inkml:trace contextRef="#ctx0" brushRef="#br0" timeOffset="146178.658">28903 10224 160 0,'-14'0'63'0,"10"0"-34"0,-3-3 8 0,7 3 28 0,0 0-26 16,0 0-8-16,0 0-22 15,0 0-7-15,11 0-1 16,-4 3-8-16,0-3 0 0,7-3-61 16,-3 3-24-16,-1 0-5 15</inkml:trace>
    <inkml:trace contextRef="#ctx0" brushRef="#br0" timeOffset="146840.929">29323 9935 84 0,'-7'-6'33'0,"7"6"-18"0,-4 0 2 16,4 0 16-16,0 0-2 15,4 0-1-15,-1 6-1 16,1 4-1-16,3 9-15 0,0-1 3 16,4 7 4-16,-1 0 4 0,1 4 3 15,-1 8-10-15,1 7-3 16,0-9-2-16,-4-1 0 16,3-6-4-16,-3 16 0 15,-3-15-3-15,-4 5 2 16,-4-6-4-16,-3-3 0 15,-3 4-1-15,-1-1 1 16,-7 3 0-16,-3-3 1 16,0-3-5-16,0-3 1 15,0-6-22-15,-4 3-8 16,4-10-51-16,-4 10-20 16,0-9 1-1</inkml:trace>
    <inkml:trace contextRef="#ctx0" brushRef="#br0" timeOffset="148876.9166">25446 11318 124 0,'0'0'46'0,"3"3"-24"0,8-3-10 0,-4 7 13 16,4-4 0-16,-1 3 0 16,4 3-3-16,0 1 1 15,1-1-13-15,-1 10 3 0,0-3 3 16,0 3-2-16,0-1 0 15,0 4-6-15,0-9 0 16,0 6-3-16,-3-4 2 16,3-5-2-16,0-1 2 0,4 1-2 15,-1-1-5 1,-2-3 0-16,-1-3-11 16,-4 4-5-16,-3-4-32 15,0 3-14-15,-3-6-36 16</inkml:trace>
    <inkml:trace contextRef="#ctx0" brushRef="#br0" timeOffset="149181.7471">25859 11174 184 0,'0'-6'68'0,"-4"6"-36"0,8 6-29 0,-4-6 17 16,0 9-8-16,-4 1-2 16,-3 9 1-16,-4-1 3 15,-3 11-8-15,-3-4 6 0,-4 3 3 16,-4-3 2-16,0 3 1 16,0 0-9-16,1-2-5 15,3-1-3-15,-1-7 1 16,1 1-1-16,0 0-1 15,0-3-8-15,0 3-3 16,0-1-18-16,3-2-7 16,4 3-25-16,0-10-9 15,3 1-9 1</inkml:trace>
    <inkml:trace contextRef="#ctx0" brushRef="#br0" timeOffset="149755.6146">26278 11331 132 0,'0'-3'49'0,"7"-4"-26"0,-3-2-5 0,0 9 20 16,-1-3-6-16,1-4-1 15,-1-2-6-15,1 6-4 16,-4-10-11-16,0 10 2 0,0-3 4 15,0 6-2-15,-4-3 2 16,-3 3-9-16,0 3-2 16,-4 3-1-16,-3 4 0 15,0-1-2-15,-3 10 1 16,-5-3 0-16,1 2 1 0,-3 1-2 16,-1 6-2-16,0 0 1 15,4-3 1 1,3-6-1-16,4 3 2 0,4 0-4 15,3-4-2-15,3 1 2 16,8-3 0-16,6-4 1 16,8-3 2-16,3-3-1 15,4 4-1-15,-1-7 3 16,5 0 0-16,-5-7-6 16,1 7 0-16,-4-3-26 15,-3-3-10-15,-1 6-24 16,-2-3-9-16,-5-3-21 15</inkml:trace>
    <inkml:trace contextRef="#ctx0" brushRef="#br0" timeOffset="150015.6364">26028 11428 244 0,'-7'-3'93'0,"14"3"-50"0,0-6-39 0,0 6 21 16,7 0-10-16,7-10 2 0,4 7-12 15,0-3-3-15,3 6-2 16,0 0 2-16,0 0 1 0,-6 0-4 16,-1 6-1-16,-4-3-26 15,-3 3-9-15,-3-2-30 16,0-4-10-16,-1 0-10 15</inkml:trace>
    <inkml:trace contextRef="#ctx0" brushRef="#br0" timeOffset="151162.2921">27076 11042 100 0,'3'-6'38'0,"-3"6"-20"0,4-9 1 16,-1 9 18-16,1 0-3 0,-4 0 1 15,0 0-12-15,0-4-1 16,0 4-13-16,0 0-1 0,-4 0-1 15,1 0 1-15,-1 0 0 16,1 0 0-16,-11 4 2 16,3-4 1-16,-3 6 3 15,0-3-1-15,-4-3 2 16,-10 6-6-16,-4-6-1 16,7 0-2-16,-3 0-1 15,4 3-6-15,2 4 1 16,5-7 0-16,-1 0 0 15,4 0 2-15,0 0 1 16,3 0-1-16,4 0-2 16,0 0-2-16,4 0 1 15,-1 0-1-15,1 0 0 16,-1 0 2-16,1 0 2 16,3 0-3-16,0 0 0 0,0 0 1 15,0 0 2-15,0 0-3 16,0 9-2-16,0 0-1 15,0 1 3-15,0 6-2 16,0 2 1-16,0 11 2 16,0 5 2-16,-4 1 1 15,1 2 3-15,-1 4-3 16,-3-3 0-16,0-1 1 16,0-9 0-16,3 7 0 15,1-10 2-15,-1 3-3 16,4-3 0-16,0 4 1 15,4-4 0-15,-1-7-5 16,4 8 1-16,0-8 0 0,-3 1 2 16,-1 0-1-16,1 6-1 15,0-6 3-15,-1-3 0 16,1 2-4 0,-1 1 1-16,1-9 2 15,-1-1-1-15,1 0-1 16,6-9 5-1,4 0-3-15,0-3 1 16,4-3 1-16,0 6 0 16,-1-3-2-16,1 3 1 0,0 0-4 15,-1 0-2 1,-3 0 2-16,1 3 2 0,-1 6 0 16,-7 1-1-16,3 2 1 15,-3-9 1-15,-3 7-10 16,-1-4-2-16,1-3-24 15,-4-3-8-15,0 7-27 16,0-7-11-16</inkml:trace>
    <inkml:trace contextRef="#ctx0" brushRef="#br0" timeOffset="151976.5111">27242 11409 144 0,'0'-3'55'0,"3"3"-30"0,-3-6-5 15,0 6 19-15,0 0-8 16,0 0-3-16,0 0-12 16,0 9-3-16,-3 1-7 15,-5 8 0-15,1-2 4 0,-3 3 0 16,-4 6 2-16,-4 3-2 16,0 7-1-16,1-1-3 15,3-3 1-15,3 10-4 16,1-13-2-16,2 1 0 15,5-10-1-15,-1-13 4 16,8-16 5-16,7-5-5 16,3-14 0-16,7-5-2 15,7-10 1-15,0-3-2 0,11-16-1 16,3-9-2 0,4-9 1-16,4 2 3 15,-5 7 1-15,-6 3-4 0,-7 16 1 16,-7 9-2-16,-4 6 0 15,-3 13 0-15,-8 6 0 16,1 7 0-16,-4 15 0 16,-4 6 0-16,-3 10-2 15,0 6 0-15,0 13 3 16,-3 15 0-16,-1 10 3 16,-3 6 1-16,0 0 3 15,0-6-3-15,0-7 0 0,3 4-1 16,-3-13-2-16,7-3 1 15,-3 0-1-15,3-1 2 16,0-14 1-16,3-1-4 16,-3-9-1-16,0 0-17 15,-7-13-36 1,0-16 0-16,0 1-25 16,-3-7-39-1,3 4 33-15</inkml:trace>
    <inkml:trace contextRef="#ctx0" brushRef="#br0" timeOffset="152103.78">27316 11506 124 0,'-36'0'49'0,"36"-6"-26"0,-3 6 4 0,3 0 21 16,0 0-17-16,0 0-7 16</inkml:trace>
    <inkml:trace contextRef="#ctx0" brushRef="#br0" timeOffset="152182.5893">27298 11500 344 0,'18'-3'8'0,"-1"-3"-5"16,4 6-5-16,4 0 1 15,-4 0-19-15,0 6-7 16,8-6-57 0,2-6-31-16,5 6 52 15</inkml:trace>
    <inkml:trace contextRef="#ctx0" brushRef="#br0" timeOffset="152694.2327">28042 11070 84 0,'-7'-9'33'0,"11"9"-18"0,-4-3 2 0,0 3 14 15,0 0-1-15,0 0 2 16,0-6-3-16,0 6 2 16,0 0-17-16,0 0 1 0,0 0-1 15,0 0-1-15,-7 9 2 16,-7 10 5-16,0 0 4 15,-4 12-6-15,-3 0-3 16,-4 13-2-16,0-3 1 16,1-3-5-16,-8 6-3 15,7-7 1-15,4 4 0 16,0-3-1-16,3-1-1 16,11 4-3-16,0-3-2 0,7-4 3 15,7-6 0-15,0 1-1 16,7-4 1-16,0 3-2 15,8-9 2-15,-1-4-2 16,-4 1-1-16,1-7-21 16,3-9-11-16,-3-6-33 15,-4-3-13-15,4-7-36 16</inkml:trace>
    <inkml:trace contextRef="#ctx0" brushRef="#br0" timeOffset="153280.6839">28279 11105 160 0,'10'-38'63'0,"-3"23"-34"0,0-1-16 15,0 7 19-15,-3 5-12 16,-1-2-1-16,1-3 0 16,0 9 0-16,-1-3-10 15,-3-4-1-15,0 7-1 0,0 7-1 16,-3 2-1-16,-1 10 3 15,-3 6 3-15,0 6 0 16,-4 13 1-16,-6 0 2 16,6 9 2-16,-7 1-7 15,1-1-3-15,-1-9-3 16,4 0-3-16,3-7 3 0,1 1 0 16,-1-3-1-16,4-7-2 15,4-3-17-15,-1-9-9 16,4-4-13-16,4-6-6 15,3-6-26-15,3-6-12 16,1-3 0 0</inkml:trace>
    <inkml:trace contextRef="#ctx0" brushRef="#br0" timeOffset="153686.9385">28459 11428 160 0,'-4'0'60'0,"1"0"-32"16,-5 0-20-16,1 0 16 0,0 6-10 15,0 4-1-15,-3-1-1 16,-4 0 2-16,7 7-7 16,-4-3 0-16,0 2 0 0,1 1-1 15,3-3 1-15,3 5-2 16,4-8 2-16,4 5 0 15,6-5 1-15,4-10 4 16,4 0 3-16,0-10-4 16,3 1-1-16,0 0 0 15,-3 2 1-15,-4-5-1 16,-4-4 1-16,-3 7 3 16,-7-7 1-16,-3 7-8 15,-8-1-4-15,-6-2-2 0,-4 2 1 16,-1 4-3-16,1 0-2 15,4 3-16-15,2 3-7 16,5 0-34-16,6 3-11 16,4-6-38-1,14 3-20-15,4 0 64 16</inkml:trace>
    <inkml:trace contextRef="#ctx0" brushRef="#br0" timeOffset="153941.3745">28635 10973 124 0,'-4'0'46'0,"4"0"-24"0,0 0-10 0,0 0 16 16</inkml:trace>
    <inkml:trace contextRef="#ctx0" brushRef="#br0" timeOffset="154150.9613">28639 10980 301 0,'14'3'45'15,"-4"3"-21"-15,4 3 0 0,4 7 2 16,0 3-10-16,-1 6-1 15,1 3-3-15,-8 10 0 16,5 6-2-16,-8 3-1 16,-7-3-3-16,-7 9-1 15,-8-12-3-15,8-4-2 16,-7 1 1-16,0 3 1 16,0-10-1-16,-4 4 2 15,1-10-11-15,-1-7-2 16,1 1-30-16,6-3-12 15,0-7-57 1,4-6-40-16,0 4 63 0</inkml:trace>
    <inkml:trace contextRef="#ctx0" brushRef="#br0" timeOffset="154787.8253">28991 11531 220 0,'0'4'82'0,"4"5"-44"0,-4 0-33 15,0 1 17-15,0 5-6 16,-4 1 3-16,1 3-10 16,-4 0-3-16,0 0-4 0,-4-1-2 0,0 4 3 15,-3-9 0-15,11 3 1 16,-4-7-22-16,0-6-8 15,0-3-71 1,3-9-46-16,4-1 58 16</inkml:trace>
    <inkml:trace contextRef="#ctx0" brushRef="#br0" timeOffset="155681.5087">29404 11259 140 0,'-7'25'55'0,"3"-16"-30"0,-6 10-14 0,10-10 18 16,-4 1-4-16,-3 5 3 15,0 4-10-15,-3 6 0 16,-1 0-11-16,0-6 0 0,1 0 3 0,-1 0-6 16,-3-3 0-16,11-4 2 15,-4-6 1-15,0 4 5 16,3-10 5-16,1 0-3 16,-1-10 0-16,4-5-6 15,4-14-3-15,3-5-2 16,7-13-3-1,7-13-2-15,7-2 1 0,7-4-1 16,4 6 0-16,0 7 0 16,0 6 0-16,-7 3 2 15,10 9 0-15,-14 1 0 16,4 12 2-16,-7 3-3 16,-4 3-2-16,-4 10-1 15,-3 3 0-15,-3 3 3 16,-4 3 0-16,0 13-2 0,-3 3 2 15,-1 6 3-15,-3-6 1 16,0 9-1-16,-7 13-2 16,4 6 3-16,-1 6 0 15,-7 10-1-15,1-1 1 16,-1-2-4-16,1-7 0 16,-1-6 3-16,-3 0 3 15,3-3-4-15,8-9-3 16,-4-7-10-16,0-9-3 15,0-4-12-15,7 1-3 16,-4-13-11-16,1-3-4 16,-1-9-28-1,-3-1-31-15,0 1 37 0</inkml:trace>
    <inkml:trace contextRef="#ctx0" brushRef="#br0" timeOffset="155879.7127">29401 11356 160 0,'-8'0'60'0,"8"0"-32"0,4 0-17 16,-4 0 15-16,7 0-6 15,-3 0-1-15,13 0-5 16,1-3-1-16,3-4-7 16,0 7-4-16,-3 0 1 0,7 0-4 0,-4-3-2 15,0-3-36 1,-4 6-16-16,12-6-32 15</inkml:trace>
    <inkml:trace contextRef="#ctx0" brushRef="#br0" timeOffset="156328.76">30163 10766 168 0,'0'0'63'0,"0"0"-34"15,0 0-21-15,0 0 18 0,0 7-11 16,0-4-1-16,0 6-2 15,-11 0 2-15,7 7-7 16,-6 0 7-16,6 6 5 0,-10 3 3 16,-3 3 2-16,-8 7-7 15,0 2 0-15,-3 13-8 16,0 7-1-16,3-4-4 16,0 0-1-16,11 1-3 15,0-4-1-15,4-9 1 16,-1-7 0-16,11 1 0 0,0-10 0 15,7-6 0-15,4-1 0 16,-4-2 0-16,7-3 0 16,-4-4-20-16,8-3-9 15,0-6-38-15,-1 3-15 16,1 4-21 0</inkml:trace>
    <inkml:trace contextRef="#ctx0" brushRef="#br0" timeOffset="156990.65">30353 10845 160 0,'4'-10'60'0,"-4"13"-32"0,0-3-17 15,0 0 18-15,0 0-11 16,0 0 0-16,0 0-4 16,0 7 1-16,-4 2-8 15,0 0 5-15,-3 10 1 0,4 6 2 16,-4-3 4-16,-4 13-5 15,-3-1 0-15,7 20-8 0,-11-1-2 16,8 0-4-16,-4 1-1 16,0-7 1-1,0-4 2-15,3-2-1 16,4-9 2-16,0-7-4 0,0-6 0 16,14-4 1-16,-4-12 0 15,11-3 2-15,4-9 1 16,0-10-1-16,3 0-2 15,0-6-2-15,-3 3-1 16,-4 0-1-16,3 3 3 16,-6 10-2-16,-4 0 1 15,-7 15 2 1,7 3-3-16,-7 4 0 16,0-4 4-16,0 7 1 15,0-7 2-15,0 7 0 16,0-3 4-16,4 2 3 0,-1 1-4 15,1 3-2-15,3-7-2 16,0 4-3-16,-4-7 1 16,8 1 1-16,-4-4-3 15,0-3-2-15,0 7-16 16,0-10-5-16,0 6-26 16,-3-6-10-16,6-6-45 15,1-4-23 1,3 1 65-16</inkml:trace>
    <inkml:trace contextRef="#ctx0" brushRef="#br0" timeOffset="157270.2386">30709 11312 200 0,'0'9'77'0,"-7"1"-42"0,7 5-28 0,0-5 20 16,-3-1-7-16,-4 10 0 16,3-3-7-16,-6 3 0 15,6-1-8-15,-3-2-3 0,7 3 1 0,-4-10-2 16,-3 7 2-16,7-7-2 16,0-6 2-16,0 4-22 15,0-7-7-15,0 0-29 16,0 0-12-16</inkml:trace>
    <inkml:trace contextRef="#ctx0" brushRef="#br0" timeOffset="157545.3994">30674 11133 204 0,'-7'-9'77'0,"3"6"-42"0,-3 3-26 0,7 0 22 15,0 0-13-15,7 0-2 16,-3-7-7-16,-4 7-4 16,11-3-2-16,-8-3-5 0,8 6-1 15,-11-6 6-15,7 3 3 16,-4 3-10-16,-3-7-4 15,0 7-27-15,-3 0-12 16,-4 7-45 0,7-7-27-16,-4 9 56 15</inkml:trace>
    <inkml:trace contextRef="#ctx0" brushRef="#br0" timeOffset="158384.3845">30836 10773 112 0,'-3'-7'44'0,"3"4"-24"0,0-3-6 0,0 6 28 16,3-10-10 0,4 4-3-16,-3-3-3 15,10 9-15-15,-3 6 4 0,6 3 5 16,1 1-2-16,0 9-1 16,-4-1-3-16,0 17-1 15,-4-7-1-15,1 7 2 16,-4 9-5-16,-4 9-1 15,1 0-4 1,0 4-1-16,-4 2-1 0,7-5-2 16,-7-11 1-16,-7 1 1 15,7-6-1-15,-8 0-1 16,-2-13 3-16,-1 3 2 16,-3-9-2-16,-3 3-2 15,6-10-18-15,-3 4-9 16,3-7-26-16,-3-6-10 15,11 4-46-15</inkml:trace>
    <inkml:trace contextRef="#ctx0" brushRef="#br0" timeOffset="166040.0893">31203 10490 48 0,'-7'-12'19'0,"7"6"-10"0,0-1 9 0,0 4 14 0,0 3 1 15,0-6 3-15,0 6-11 16,0-3-6-16,0 3-8 16,7-7-3-16,-7 7-4 15,0 0 2-15,0 0 3 0,0 0-1 16,0 0 1-16,0 0 1 15,4 7 1-15,6-4-1 16,-6 3 1-16,6-3 0 16,1 13 3-16,10 3-1 15,-7 6 0-15,0 9-1 16,4 13 0-16,-4 4 2 16,0-4 2-16,0 12-7 0,-3-12-1 15,10 6-4-15,-7 4-1 16,0 3-1-16,-3 5-2 15,0 1 3-15,-11-9 2 16,-4 5 7-16,-7-15 4 16,-6 4-4-16,3-14 1 15,-11-2-4-15,0-1 0 16,1-6-5-16,-8-2-3 16,4-8 0-16,-8 1-1 15,1-3 0-15,0-4 0 16,10-5-16-16,0 2-4 15,1 0-14-15,3-2-7 0,3-4-24 16,0 3-8 0,11-3-30-16</inkml:trace>
    <inkml:trace contextRef="#ctx0" brushRef="#br0" timeOffset="176612.9426">2713 13528 60 0,'0'-9'24'0,"0"3"-12"0,0-4 8 0,0 10 16 0,3-3-2 16,4-3 1-16,-3 6-3 15,-1-3 0-15,4-4-13 16,-7-2-6 0,0 9-4-16,0 9 1 0,0 1-1 15,0 5 0-15,0 4-1 16,0 9 0-16,0 16 4 16,0 7 5-16,0-4-5 15,0 9-2-15,0-3-3 16,-7 1 0-16,4-10-4 15,-1 6 0-15,4-6-1 16,0-7 1-16,0 1-2 16,0-4 2-16,0-5-4 15,0-4-2-15,0-6-16 16,0-1-5-16,0-18-15 0,0 0-5 16,0 0-16-1,0-9-47-15,0 0 21 16</inkml:trace>
    <inkml:trace contextRef="#ctx0" brushRef="#br0" timeOffset="177076.3744">2452 13519 128 0,'-22'-6'49'0,"22"6"-26"0,0-10-5 16,0 10 18-16,0 0-7 16,8-3-2-16,-5-3-7 0,4 6-2 15,7-3-10-15,7-4 4 0,-3 4 3 16,7-3-7-16,6 6-4 16,-2 0-3-16,6 0 1 15,0-3-1-15,11-3-1 16,-7 6 1-16,7-7 1 15,0 4 3-15,3-3 2 16,0-4-6-16,-3 1 0 16,-3 0-19-16,-1-1-5 15,-14 1-22-15,4 3-7 16,-18 6-38 0</inkml:trace>
    <inkml:trace contextRef="#ctx0" brushRef="#br0" timeOffset="177899.8316">2332 14168 88 0,'-4'13'33'0,"4"-7"-18"0,14-3 11 16,-10-3 20-16,13 0-2 15,-2-3-1-15,13-3-18 16,4 2-7-16,3-5-11 16,4-7-3-16,-4 7 2 0,4-1-3 0,-4-5 0 15,0 5-1-15,11 1-2 16,-11 3 1-16,11-4-1 16,-7 1 0-16,-4-1 2 15,1 1-10-15,-1 0-4 16,-7 2-8-16,-3 4 0 15,-4-3-5-15,-3 3-1 16,-1-3 5-16,-6 6 5 16,-4-4-4-1,3-2-18-15,1 6 8 16,0 0 4-16,-1 0 6 16,1-3 7-16,-4-3 4 15,3 3 7-15,-3-4 3 16,1-2 20-16,-1 0 11 15,-4 2 6-15,4-2 2 16,-3 6-11-16,3-4-3 16,-7 7-2-16,3-3 0 0,1 6-13 15,3 7-2-15,-7 6 1 0,3-7-2 16,4 10 1-16,-7 6-3 16,0-6-1-16,0 6 1 15,0-6 1-15,0-7-3 16,0 4-3-16,4-7 2 15,0-3 0-15,-4-6-1 16,10-6 1-16,8-3 0 16,-4-10 1-16,-4 3-2 15,8-6-2-15,0-9-2 16,6 3-1-16,-6 3 2 16,0 6 0-16,-1 6 1 0,-3 4 0 15,4 3 0-15,-11-1 0 16,4 7 2-16,-4 7 1 15,3 8-1-15,-10-2-2 16,4-4 1-16,-4 7-1 16,0 0 2-16,0-4 1 15,0 7-1-15,3-3 1 16,-3-1-2-16,4-2-1 16,-1-4 1-16,1 1 1 15,3-4-10-15,-7 3-4 16,7-9-27-16,0 0-10 15,4 0-19 1,-8 0-34-16,4-6 29 16</inkml:trace>
    <inkml:trace contextRef="#ctx0" brushRef="#br0" timeOffset="178055.602">3686 14011 88 0,'11'-9'35'0,"-11"-7"-18"0,7 7-5 15,-3 9 16-15,-1 0-1 16,1 0 2-16</inkml:trace>
    <inkml:trace contextRef="#ctx0" brushRef="#br0" timeOffset="178169.8288">3722 13977 286 0,'3'6'34'0,"-3"3"-18"16,0 1-3-16,-3-1 0 0,3 7-5 0,-7-4 0 16,3 4-2-16,1 0 1 15,-1-7-4-15,4 1-2 16,0-7-3-16,0 3 1 15,0-6-21-15,7 0-10 16,4 0-39 0,-8-6-46-16,11-4 31 15</inkml:trace>
    <inkml:trace contextRef="#ctx0" brushRef="#br0" timeOffset="178357.1912">3739 13832 124 0,'-7'0'46'0,"7"0"-24"0,0 0-6 0,0 0 18 0,0 0-3 16,0 0 2-16,0 0-17 15,0 0-7-15,0 0-5 16,0 0-12-16,7 0-3 0,4 0-36 16,-1-3-58-1,12-3 13-15</inkml:trace>
    <inkml:trace contextRef="#ctx0" brushRef="#br0" timeOffset="178936.7491">4036 13582 136 0,'3'-26'52'0,"4"17"-28"0,11-10-15 0,-11 10 14 15,3-1-7-15,-2-5-1 16,2 2-5-16,1-2-1 15,-4-1-5-15,0 6 4 0,0 7 2 16,-4-3 1-16,4 3 1 16,-7 3 2-16,0 0 2 15,0 3-5-15,0 6 1 16,0 7-5-16,-7 3 1 16,0 9-3-16,0 7 2 15,4 18 0-15,-4 7 3 16,3 5-5-16,-6 4-1 15,3-3-4-15,3 6-1 16,4-3 1-16,0-9 0 16,0-13 0-16,0-3 0 15,4-10-7-15,-1-24-11 16,-3-10-2-16,0-10-5 16,0-5-2-16,-7-10 1 15,3 6 2-15,-6-6 4 16,-1-4 4-16,1 1 10 15,-1 3 3-15,1 6 9 16,2 4 6-16,1 2 5 16,0 7 4-16,0-4-9 15,4 10 0 1,3 0-5-16,0 0 1 16,7 7-1-16,3-4-1 0,5-3 1 15,6 0-2-15,-4 0 0 16,5 0-3-16,-5 0-2 15,4 0 1-15,-3 0-1 16,3 0-14-16,-7 0-5 16,0 0-45-1,0 0-56-15,4-3 27 16</inkml:trace>
    <inkml:trace contextRef="#ctx0" brushRef="#br0" timeOffset="179165.0255">4431 13911 140 0,'0'3'55'0,"0"19"-30"0,-4-10-14 0,4-5 18 0,-3 2 0 16,-1 1 3-16,1-1-9 16,3 0-3-16,-7-2-12 15,3-4-5-15,4 6 0 0,0-3-4 16,0-2 0-16,0-4-21 15,0 0-8-15,11 0-29 16,-8 0-50 0,8 0 21-16</inkml:trace>
    <inkml:trace contextRef="#ctx0" brushRef="#br0" timeOffset="179359.3853">4434 13770 176 0,'-10'-10'68'0,"10"-5"-36"0,-4 5-22 0,4 10 17 16,0 0-15-16,4-9-7 15,-1 6-3-15,4-4-2 16,4-2 0-16,3 0-16 0,4-1-6 16,-1 1-38-1,4 3-42-15,4-4 27 16</inkml:trace>
    <inkml:trace contextRef="#ctx0" brushRef="#br0" timeOffset="180031.4453">4783 13735 92 0,'4'19'35'0,"-4"-19"-18"0,4 0-5 0,-4 0 16 0,0 0-10 15,0 0 0-15,0 0-6 16,0 0 0-16,0 0-7 15,0 0 8-15,0 0 4 0,-4 0-1 16,0 0 1-16,1 0-1 16,-1 0 3-16,-3 0-7 15,4 6 1-15,-11 1-8 16,3 2-3-16,-6 4 3 16,-8 5 1-16,0 7-2 15,4 4-1-15,0-4-3 16,3 3-1-16,8-3 1 15,3-6 0-15,3 0-3 0,4-4 2 16,11-5-1-16,6-4 0 16,8-6 4-16,-7-6 1 15,6-10-1-15,-3 4 1 16,1-7 2-16,-5-6 2 16,1 6-1-16,-11-6-1 15,3 6-3-15,-2-6-2 16,-5 3 1-16,-3-3-1 15,0 6-3-15,0 3 2 16,-3 1 1-16,-1 5 0 16,0 10-3-16,4 6 0 15,0 7 2-15,0 3 0 16,0 3 1-16,0-1 2 16,0 7-1-16,4-6-1 0,0 6-4 15,-1 4-2-15,4-11 5 16,0 4 5-16,0-9-2 15,7-4 1-15,0 1-8 16,4-4-2-16,-4-6-14 16,4-16-4-16,-1 4-3 15,1-7 2-15,0-3-5 16,-1-6-3-16,5-10-1 16,-1-6-14-1,-7 0 15-15,7-3 12 16,-7-3 9-16,0 6 8 15,0-9 5-15,-3 0 14 0,0-1 8 16,-4 17 15-16,0-7 7 16,0 6-4-16,-7 13 1 15</inkml:trace>
    <inkml:trace contextRef="#ctx0" brushRef="#br0" timeOffset="180257.4761">5126 13290 303 0,'-7'6'16'0,"0"10"-5"16,0-4-3-16,-1 14 2 15,1-1 1-15,0 3 1 16,0 0-2-16,0 16-1 15,4 0-1-15,-8 9 2 16,4 4-5-16,4 2-3 16,-1-12-1-16,4 13 1 0,0-13-1 15,0-6 2-15,4-10-11 16,-1 0-2-16,1-9 9 16,-1-6 5-16,1-7-28 15,3 1-13-15,-7-10-30 16,7-3-50-1,0-19 25-15</inkml:trace>
    <inkml:trace contextRef="#ctx0" brushRef="#br0" timeOffset="180486.7028">5256 13754 116 0,'0'6'44'0,"0"-6"-24"0,4 16-6 16,-4-13 17-16,0 7-2 0,0-1 1 15,0 7-4-15,0 2 1 16,0-2-15-16,0 3-2 0,0 0 0 16,0 0-4-16,0-4-1 15,0 4-5-15,0-10 0 16,3 1-2-16,-3-1-2 16,4 1-37-16,-1-4-15 15</inkml:trace>
    <inkml:trace contextRef="#ctx0" brushRef="#br0" timeOffset="180698.834">5186 13654 188 0,'-14'0'71'0,"17"0"-38"15,1 0-39-15,6 0 16 16,1 0-6-16,3-3-4 16,0-4 0-16,4-2-49 15,-1 3-21-15,4-4 2 16,1 1 2-16</inkml:trace>
    <inkml:trace contextRef="#ctx0" brushRef="#br0" timeOffset="181280.1589">5503 13563 96 0,'-3'0'38'0,"3"0"-20"0,-4 3-8 0,4-3 12 15,-3 6-1-15,-1-6 2 16,4 10 2-16,0-4 2 16,0-3 1-16,0 6 2 15,0-2-16-15,4-4 5 0,3 6 4 16,0-9-6-16,3 6-2 15,4-6 0-15,4-6 1 16,0 6-5-16,3-9 1 16,0 9-7-16,4-10-3 15,-1 10-1-15,-2-3-1 16,-5 3 0-16,1 0 2 16,-4 3-1-16,-3-3-1 0,-4 7 1 15,0-4 1 1,-7 6 1-16,0-3 3 0,-7-2-1 15,0 2 0-15,-4 3-3 16,0 1-2-16,1 5-2 16,-1 4 1-16,-3 6 1 15,0-3 0-15,-4 10 0 16,1-4 2-16,-1 6-3 16,0-2 0-16,4-1 1 15,4-9 0-15,-1 3-3 16,4-6 2-16,4-3 3 15,3-4 1-15,3 4-1 16,4-7-2-16,0-3 1 16,4-2-1-16,-1-4 2 0,4 0 1 15,-10 0-1-15,7 0 1 16,-1-4-2-16,1-2 2 16,-4 6-4-16,0-3 0 15,0-6-26 1,-4 2-16-16,-3-8-53 15,0-4 8 1,-3 6-13 0</inkml:trace>
    <inkml:trace contextRef="#ctx0" brushRef="#br0" timeOffset="181524.7169">5461 13851 164 0,'-14'0'63'0,"10"7"-34"15,4-4-23-15,0-3 15 0,0 0-9 16,0 0 1-16,0 0 3 16,7 6 2-16,4-6-9 15,3-6-3-15,7 6 0 0,0-3-3 16,0-4 0-16,1 4-1 16,-1-3-2-16,-4 6 1 15,1 0-1-15,0 0-18 16,-1 0-8-16,-3 0-26 15,4 0-10-15,-4-3-13 16</inkml:trace>
    <inkml:trace contextRef="#ctx0" brushRef="#br0" timeOffset="181909.0839">5771 13867 96 0,'-3'9'38'0,"6"-2"-20"0,-3-4-8 0,4 3 12 15,-4-6-4-15,3 3 2 16,1-3 2-16,3 0 1 16,3 0 1-16,5 0 0 15,6-9-13-15,3-7 9 0,5-3 6 16,2-9-1-16,1 0 0 16,0-7-9-16,-4 1-3 0,-7 6-3 15,-3-1-1-15,-15 4-3 16,-3 0 1-16,-3 6-4 15,-11 10 0 1,0 0-3-16,-7 9-1 16,-4 9 1-16,0 10 0 0,-3 6-3 15,3 9 2-15,4 4-1 16,3 0 0-16,8 2 0 16,10-2 0-16,7-10 2 15,7-3 2-15,-3-6-1 16,17 0 2-16,25 3-7 15,3-10-1-15,4-2-38 16,4-1-16-16,-1-18-58 16</inkml:trace>
    <inkml:trace contextRef="#ctx0" brushRef="#br0" timeOffset="196080.8601">2806 15703 72 0,'0'0'27'0,"0"0"-14"0,0-3 2 0,3 3 15 15,-3-7 1-15,0 7 4 16,0-3-6-16,0-3-1 16,7 3-11-16,-3-4-3 15,-1 1-8-15,4 3 0 0,-7 3 4 16,4-6-6-16,-4 6-2 16,7 6 1-16,-7 3 0 15,0 10 1-15,-11 6 2 16,1 10-1-16,-1 3 0 15,1 5 1-15,-4-5 3 16,-1 3-2-16,5-10-2 0,-1 1-2 16,8-11 0-16,-8-5 0 15,11-6 3-15,-7-1-3 16,14-9-2 0,-7-9 2-16,11-1-2 15,-1-9-1-15,-3-9 1 16,11-13-1-16,0 7 0 15,3-7 0-15,3 0 0 16,1 4 0-16,7 2-3 16,-7 7 2-16,-1 3 1 15,1 6 2-15,-11 10-3 16,7 2-2-16,-10 7 2 16,3 7 0-16,-10 2-2 0,3 7 2 15,-7 3 3-15,0-1 1 16,-7 7-6-16,3-6-2 15,4 0 8-15,0-3 7 16,0-4-6-16,0-2-2 16,4-4-2-16,3-3 2 15,-4 3 1-15,8-6 1 16,10-6-2-16,-7-6-2 16,7-4 1-16,4-9-1 15,0 3 2-15,-1 3 1 16,-10 3-1-16,7-9 1 15,15-9-2-15,-22 15-1 16,4 0 1-16,-1 10-1 0,-3-7-3 16,0 4 2-16,-3 5 1 15,-4 4 0 1,0 6 0-16,0 13 0 0,-7-7 6 16,0 10 4-16,0 0-1 15,0 0 0-15,0 12-3 16,-7-3 1-16,4 7-6 15,-1 3-3-15,0-1 1 16,4-6 2-16,0-2-5 16,0-4 1-16,4-3-21 15,3-3-7-15,0-4-22 16,-3-8-8-16,3-4-41 16</inkml:trace>
    <inkml:trace contextRef="#ctx0" brushRef="#br0" timeOffset="196771.1819">3652 15809 136 0,'18'-9'52'0,"-14"9"-28"15,3-9-11-15,-4 2 17 0,1 4-6 16,3-6-2-16,-7-1-8 16,10 1-4-16,-10 3-5 15,4-4 1-15,-4 7 0 0,0-3 2 16,0 6 2-16,-4 0-3 15,-3 6 1-15,-7 3-3 16,0 4 2-16,-7 3-2 16,0 3 0-16,3 9-3 15,-7 3-2-15,8-3 1 16,3-6-1-16,-1 3 0 16,5-6 0-16,6-3-3 15,-3 0 2-15,14-7 3 16,-3-6 1-16,6-6-1 0,5-3 1 15,6-4-4-15,0-15 0 16,4 3 3-16,-1-3 1 16,-6 0-1-16,0 6-2 15,-4-6-2-15,-4 6-1 16,4 7 4-16,-3-4 1 16,-11 10-3-16,0 3-1 15,0 3 1-15,0 3 0 16,0 3 1-16,-7 4 2 15,3-1 1-15,4 0 1 16,-10 10-5-16,6-3 1 0,4 3 0 16,0-1 0-1,0-2 0-15,0 3 2 0,14 0-6 16,-10-4 1-16,6-5-1 16,-2-1 2-16,6 1-8 15,-11-10-3-15,4 6-11 16,7-12-3-16,-10 6-18 15,6-10-7-15,1 1-25 16</inkml:trace>
    <inkml:trace contextRef="#ctx0" brushRef="#br0" timeOffset="197807.7647">4139 15380 140 0,'0'-25'55'0,"0"25"-30"0,4 6-7 0,-4-6 35 15,0 9-11 1,0 1-15-16,-4 15-7 16,4-13-12-16,-7 4-1 0,0 12 3 15,-4 16-2-15,-6-16 1 16,10-3-1-16,-14 13 2 15,-4 15-7-15,11-12-4 0,3-13 0 16,-3 10 2-16,-4 6 0 16,11-16 2-1,0-3-9-15,4-6-3 0,-4 0-13 16,3-10-6-16,4-2-7 16,4-7-2-16,3-16 1 15,3 3 0-15,8-12 4 16,3 0-4-1,0 3 13-15,1-3 11 16,13 6 7-16,-3-6 17 16,-4 6 7-16,-3 4 17 15,3 5 7-15,-14 1-9 16,0-1-5-16,-3 1-11 16,-1 3-1-1,-10 6-4-15,-10 6 2 0,-5-3-4 16,-2 10-1-16,-1-1-4 15,-3 4 1-15,0-3-2 16,3 2 2-16,-7 4 0 0,8 0 3 16,-1-3-5-16,8-7-3 15,3 0-1-15,0 1-1 16,-1-1 0-16,8-3 0 16,0-6 0-16,8 10 2 15,-1-1-1-15,3-3-1 16,8-2 1-16,-8 5-1 15,4-3-3-15,-3-3 2 16,3 7 1-16,-3-4 2 16,3-6-12-1,0 3-6-15,-3 4 0 0,-1-14-8 16,1 14-1-16,-4-7 2 16,0 6 1-16,3-3 6 15,-6 6 2-15,-1 1 9 16,1-10 2-16,0 6 3 15,6-3 2-15,-10 3 1 16,11-6 1-16,-8-6 2 16,4 6 3-16,7-3 0 15,-7-3 2-15,1 6 0 16,2-19 1-16,1 10 2 16,6-7 2-16,1 6-5 15,0-8 1-15,-4-1-5 0,3 0-2 16,-6 0 4-16,3-6 2 15,-3 9 0-15,-8-2 3 16,4-1-3-16,-7 9 1 16,0-5-1-16,-7 5 1 15,4 7-4-15,-8-3-3 16,0 6-2-16,1 9-3 16,-1 1-2-16,1 5 1 15,3 4 1-15,7 9 0 16,-7-2-3-16,14 2 2 15,0-3 1-15,10 3 0 16,-10-3-7-16,15 0-3 16,-5-3-32-16,11-6-12 15,-3 0-66 1</inkml:trace>
    <inkml:trace contextRef="#ctx0" brushRef="#br0" timeOffset="198755.1406">4996 15690 140 0,'0'-6'55'0,"0"6"-30"0,0 0-7 0,0 0 18 0,0 0-7 16,0 0-2-16,0 0-7 15,0 0-2-15,0 0-10 16,0 0 1-16,4 9 2 0,-4 1-2 15,0-1 0-15,0 13-8 16,0-3 0-16,0 0-1 16,-4 0 2-16,1 9-1 15,-1-3 2-15,1 0-9 16,-1-6-1-16,1-10-20 16,3 1-10-16,7-10-50 15,0-16-5 1</inkml:trace>
    <inkml:trace contextRef="#ctx0" brushRef="#br0" timeOffset="199369.2807">5025 15543 164 0,'-4'-10'63'0,"4"10"-34"0,0 0-14 0,0 0 18 15,0 0-16-15,0 0-5 16,0 0-7-16,7 7-2 16,4-7-1-16,-8 3-2 0,8-3 1 15,-1 0-10-15,1 0-4 0,3 0-13 16,0 0-4-16,4 0 5 16,0-3 2-16,-4 3 11 15,0 0 7-15,3 3 4 16,1-3 1-16,0 6 13 15,-4 3 6-15,0 1 6 16,-4-1 4-16,1 7-6 16,0-4-4-16,-11 4-9 15,0 3-2-15,-7 6-2 16,0-6-1-16,-1 6-3 16,1-6-2-16,4-4 1 15,-1-2 1-15,1-4-1 16,3-2-1-16,3-7 3 15,4-7 0-15,8-2 1 16,-1-4 0-16,3-2 0 16,1-4 0-16,0-6-2 15,-1 9-2-15,-3 7 1 0,4-4-1 16,0-2 0-16,-4 5 2 16,0 1-3-16,-4 15-2 15,1-3 4-15,0 7 3 16,-8-1 1-16,-3 10 0 15,0-4-1-15,0 4 2 16,0 0 3-16,0 3 2 16,0-9-8-16,0 5-3 15,0-2-1-15,7-6-11 16,4-1-4 0,-1-9-28-16,1 0-9 15,-1 0-29 1,1-3-29-16,0-3 44 0</inkml:trace>
    <inkml:trace contextRef="#ctx0" brushRef="#br0" timeOffset="199685.3422">5854 15405 128 0,'17'-60'49'0,"-3"32"-26"0,-3 3-9 16,-4 22 15-16,-3-3-1 15,-1 2 1-15,1-2-8 16,-4 3 0-16,3-3-12 15,-3 6-1-15,0 0 2 0,0 0-6 0,-3 9 0 16,-1-3-2-16,1 13 1 16,-1-6-2-16,1 18 2 15,-8 13 0-15,-3 6 3 16,0 0-3 0,7-12-2-16,0-10 0 0,0 13-1 15,0 6 0-15,-1-3 0 16,5-10-5-16,-1-5 1 15,4-11-42 1,0-8-8-16,0-4-4 16,0-3-9-1,0-6-13-15,-3-6 30 16</inkml:trace>
    <inkml:trace contextRef="#ctx0" brushRef="#br0" timeOffset="285240.2384">21005 15596 104 0,'4'-9'38'0,"-4"-1"-20"0,0 1-4 0,4 9 17 15,-1-3 0-15,1-4 4 16,-4 1-6-16,0 3-3 16,0 3-8-1,-4 9-10-15,1 7-5 0,-5-3 0 16,-2 12 2-16,-4 9 4 16,0 4 0-16,-4 15 2 15,0 10 3-15,1 0 1 16,-1-1-11-16,0-2-4 15,4-7 2-15,0 1 0 16,0-7 0-16,4-4 1 16,3-5-2-16,-1-10-1 0,5-3 1 15,-1-9 1-15,4-6-23 16,0-1-8-16,0-9-21 16,4-9-7-16,3 2-33 15,0-2-17 1,0-1 56-16</inkml:trace>
    <inkml:trace contextRef="#ctx0" brushRef="#br0" timeOffset="285474.0907">21034 16104 96 0,'3'-9'38'0,"1"9"-20"0,-4-3-10 0,0 3 11 16,0 0-3-16,0 0 3 15</inkml:trace>
    <inkml:trace contextRef="#ctx0" brushRef="#br0" timeOffset="285659.1371">21037 16095 260 0,'-3'9'28'16,"-4"0"-14"-16,0 1-7 0,-4 6-1 15,4-1 1-15,0 4 3 16,0 0-1-16,3 0 0 16,4 6-3-16,4-6-1 15,6-1 1-15,5 1 3 16,-1-12 2-16,3-4 1 15,4-3 2-15,1-3 4 0,-1-13-1 16,-4 6-1-16,-2-8 0 16,-5 2 0-16,-3 3-6 15,-3-2-2-15,-8 2-4 16,-3-9-1-16,-3 10-1 16,-5-4 1-16,1 7-7 15,0 2 1-15,4 4-10 16,-1 3-2-16,4 0-27 15,7 0-13-15,0 0-33 16,7 3-47 0,11 4 36-16</inkml:trace>
    <inkml:trace contextRef="#ctx0" brushRef="#br0" timeOffset="286812.4006">21327 16176 144 0,'-8'-3'55'0,"8"6"-30"0,0-3-7 0,0 0 18 15,4 0-5-15,3 0 2 16,4 0-6-16,3 0 1 16,0-3-16-16,11-3 2 0,3 3 0 15,0-4-7-15,-3 7-4 16,-1 0-2-16,-2 0-1 0,-5 0 0 16,-6 0 2-16,-4 0-1 15,0 0-1-15,0 0-2 16,-4 0-1-16,1 0-14 15,0 0-4-15,-4 0-18 16,0 0-7-16,0 0-23 16,-4-3-41-1,0-3 28-15</inkml:trace>
    <inkml:trace contextRef="#ctx0" brushRef="#br0" timeOffset="287027.6841">21372 16060 168 0,'-10'-3'66'0,"10"3"-36"0,3 0-13 0,-3 0 22 16,4-6-9-16,3 6 0 15,3-10-13-15,5 10-3 16,9-3-8-16,-3-3-4 0,1 6 1 16,-1 0-4-16,0 0 0 15,0 6 1-15,-7-6 0 16,0 0-22-16,0 0-8 15,-3 0-40 1,7-6-57-16,10 3 30 16</inkml:trace>
    <inkml:trace contextRef="#ctx0" brushRef="#br0" timeOffset="288393.6876">21859 15979 148 0,'4'-3'57'0,"-1"-4"-30"0,1-2-10 0,-1 9 22 16,1-6-7-16,-1 2 1 16,1 4-12-16,-1 0-3 15,4 0-10-15,-3 0-7 0,0 0-2 16,-1 10 7-16,-3 6 4 16,-3-4-5-16,-5 7-3 0,-2 6 1 15,-1 0 0 1,-3-6-1-16,0 0 1 15,4-1-2-15,-1-2 2 0,4 0-2 16,0-7 2-16,3-6 0 16,4 4 3-16,0-7-3 15,11-7-2-15,3-2 0 16,0-7 1-16,4-3 1 16,3-9 3-16,0 0-3 15,4 0 0-15,-4-4-3 16,0 14-1-16,-3-1 1 15,-4 3 0-15,-4 7 0 16,1 9 0 0,-4 15 0-16,-3 1 0 15,-4-3 0-15,0 5 0 16,0-2 0-16,0 3 0 16,0-3 0-16,0-4 2 15,-4-2-1-15,4 2 2 16,0-2-2-16,4-7-1 15,3 3 3-15,3-12 0 16,-3 6-1-16,7-13 1 16,1-3-4-16,-5 7 0 15,1 0 1-15,6-7 0 16,-3 0-3-16,-3-3 0 16,7 1 2-16,-8 8 2 15,1 7 0-15,-4-3-1 16,0 6-2-16,-4 9-1 0,-3 1 2 15,0-1 2-15,0 10 0 16,0-3-1-16,0 2 3 16,0 1 2-1,0 3-2-15,0-3-2 16,4-7 2-16,3 4-2 16,0-6-1-1,0-1 1-15,-3 0-32 16,3-9-14-16,0 7-37 15,0-7-13-15,3-7 4 16</inkml:trace>
    <inkml:trace contextRef="#ctx0" brushRef="#br0" timeOffset="288666.185">22477 15985 200 0,'0'-6'74'0,"3"6"-40"0,-3 6-27 0,0-3 20 16,0 6-3-16,-3 1 3 15,-1-1-4-15,-3 7 0 16,0-7-12-16,0 10 0 0,0-9 2 16,0 5-5-16,0 1-2 0,3-7-3 15,1 1-3-15,-1-10-2 16,1 3-1-16,3-3-27 15,0 0-12-15,0-10-10 16,3 7-1-16,1-6-39 16</inkml:trace>
    <inkml:trace contextRef="#ctx0" brushRef="#br0" timeOffset="288851.4943">22378 15816 252 0,'-4'-7'96'0,"8"7"-52"0,-1 0-43 0,-3 0 19 16,7 0-16-16,4 0-1 15,0 0-27-15,-1 0-12 16,1 0-43-16,-1 0-19 16,8-3 22-16,7-3 12 15</inkml:trace>
    <inkml:trace contextRef="#ctx0" brushRef="#br0" timeOffset="289505.728">22769 16013 100 0,'4'0'38'0,"-4"0"-20"0,10 0-1 16,-6 0 14-16,0-6 3 16,-1 6 2-16,1-10-6 15,-1 10-2-15,1-9-15 16,-1 0 3-16,1-1 4 0,-1-5-9 16,1 2-1-16,-1-6-2 15,-3 4 0-15,0-1 0 16,-3 6 2-16,-1 1-3 15,-3 9-2-15,0-3-2 16,-7 12-3-16,3 1 1 16,-6 9 1-16,-11 24-3 15,3-5 0-15,0-3-1 16,8-7 0-16,6 3 2 16,7-9 2-16,4 3-1 0,7-9 2 15,4-13 2-15,0-3 4 16,-1 0 5-16,11-9 1 15,-3-1 0-15,7-15 1 16,-4 6-6-16,11-25-2 16,-4 10-4-16,7-23-3 15,-3 4 0-15,0-10 1 16,-4 4-3-16,-7-4 0 16,-3 10-1-16,-8 6-2 15,1 3 0-15,-15 25 3 16,4 0-2-16,-10 13-1 15,-1 6 0-15,-6 16 0 16,2-4 3-16,1 23 2 0,4-10-2 16,3 22-2-16,0-3 2 15,7 9 0-15,0-9 1 16,7 9 0-16,-4-9 0 16,8 3 0-16,-1-12-7 15,1 9 0-15,3 3-46 16,-3-4-19-16,3-8-51 15</inkml:trace>
    <inkml:trace contextRef="#ctx0" brushRef="#br0" timeOffset="293497.5137">20917 16609 152 0,'25'-41'57'0,"-14"32"-30"0,-1-10-14 16,-6 10 19-16,3 2-12 15,-4-2-1-15,1 6-7 16,-4-4 0-16,0 7-7 0,0 0-1 0,0 10 2 15,0 6 6-15,-4 2 4 16,1 7 1-16,-4-6 1 16,-4 9 2-16,1-2 2 15,-1 11-3-15,0-2-2 16,1 2-9-16,-4 4-3 16,3-3-3-16,0-1-2 15,4-5 3-15,0-10 0 16,4 0-1-16,-1-10-2 15,4-2 3-15,4-1 0 16,3-9-1-16,3 0-2 16,1-3 1-16,3-3 1 15,0-4-1-15,0 1-1 16,-3-1 1-16,3 1-1 16,0 3 0-16,4-4 0 15,-1-2 0-15,1-4 0 0,-4 7 0 16,0-1 0-16,-3 4 4 15,0-3 2-15,-4 9-2 16,0 0-1-16,-4 9 5 16,-3-3 5-16,0 4-5 15,0-1-2-15,0 7-1 16,0-4-1-16,0 4-2 16,0 3-2-16,0 0 3 15,0-4 0-15,0-2-1 16,4 2 1-16,-1 4-2 15,1-9-1-15,-1-4 1 16,1 3 1-16,-1-9-1 16,-3 0-1-16,7 0 3 0,-3 0 0 15,-1-6-6-15,1 3 0 16,-1-3-21-16,1 3-7 16,3-4-13-16,0-2-3 15,-3-1-16-15,-1 10-5 16,4-9-43-1</inkml:trace>
    <inkml:trace contextRef="#ctx0" brushRef="#br0" timeOffset="293848.6704">21249 16854 144 0,'7'-10'55'0,"-4"7"-30"0,1-3 1 15,-4 6 23-15,0 0-11 16,0 0-4-16,0 0-7 16,4 9-2-16,-4-3-14 15,0 4 0-15,-4-1 2 0,0 4-3 16,1 2 2-16,-1 11-7 15,1-8-1-15,-1 1-2 0,1-3 1 16,-1-4-4-16,1-2 0 16,3 2-1-16,0-9 0 15,3 7-36-15,-3-10-14 16,7 0-51 0,4-10-42-16,0-8 57 15</inkml:trace>
    <inkml:trace contextRef="#ctx0" brushRef="#br0" timeOffset="294055.6321">21274 16675 232 0,'-11'-3'88'0,"11"-7"-48"0,0 4-25 0,0 6 26 0,4 0-18 15,-1-6-4-15,4 6-15 16,0-3-4-16,0 3-1 15,4 0 2-15,-1-7 2 0,1-2-28 16,0 9-12-16,-1-3-55 16,-3-4-52-1,0 7 47-15</inkml:trace>
    <inkml:trace contextRef="#ctx0" brushRef="#br0" timeOffset="294554.2107">21570 16863 168 0,'-7'0'66'15,"3"0"-36"-15,1 0-20 0,3 0 17 0,0 0-2 16,0 0 2-16,0 0-6 16,0 0-1-16,7 0-11 15,3 0 10-15,1-3 4 0,3-3-5 16,4 6-3-16,-1-4-8 16,1-2-5-16,0 6-1 15,-1-3 1-15,-3-3-1 16,1 6-1-16,-1 0 1 15,-4 0-1-15,1 0-16 16,-4-3-6-16,-4-4-47 0,-3 7-17 16,0-6-20-1</inkml:trace>
    <inkml:trace contextRef="#ctx0" brushRef="#br0" timeOffset="294780.4034">21570 16734 244 0,'-7'-9'90'0,"10"3"-48"0,8 3-27 0,-4-4 24 15,0 7-12-15,4-6-3 16,-1 3-14-16,4 3-6 16,4 0-3-16,-4 0-1 0,0 0 0 0,0 3-5 15,0 3 1-15,1-6-42 16,-1 0-17-16,0 0-58 15</inkml:trace>
    <inkml:trace contextRef="#ctx0" brushRef="#br0" timeOffset="295661.5603">22148 16703 136 0,'4'0'52'0,"-4"-3"-28"0,4 3-2 0,-4 0 20 16,0 0-7-16,0 0-3 16,3 9-3-16,-3 1 1 15,0-1-16-15,-3 10 5 0,-5-3 2 16,1 9-7-16,-3-3-3 0,-1-7-4 15,4 10-2-15,0-3-3 16,0-6-2-16,0 0 1 16,4-7-1-16,3-6 0 15,0-3 0-15,7-3 0 16,3-13 2-16,4-2-1 16,7-11 2-16,4-5-4 15,3 9 0-15,1-10 1 16,-1 7 2-16,-4 0-3 15,1 9 0-15,-7 3-1 16,-4 1 0-16,-3 12 2 16,-1 3 0-16,-10 3 0 15,-7 9 0-15,0-2 2 16,0 2 1-16,-4 7 1 16,1 6 2-16,-1 0-3 0,1 0-2 15,-1-3 0-15,4-6 1 16,0 3-1-16,3-10 2 15,1 1-2-15,3-1 2 16,0-9-2-16,7-3-1 16,3-13 3-16,5 4 0 15,2-10-4-15,4 0 1 16,8-3 0-16,-5 9 0 16,-3 3 0-16,-3-2 0 15,0 5 0-15,-4 1 0 16,-4 3-3-16,1 6 2 15,-4 0-1-15,0 0 0 16,-3 6 4-16,-1-3 3 0,1 10 2 16,-1-4 1-16,1 4 0 15,3-4 2-15,-7 7-5 16,3 2-1-16,1-8-2 16,-1 6 1-16,1-7-2 15,-1 0-1-15,5 1-15 16,-1-1-5-16,3-9-28 15,1 0-9-15,-1 0-47 16,1 0-52 0,3-3 52-16</inkml:trace>
    <inkml:trace contextRef="#ctx0" brushRef="#br0" timeOffset="295977.7373">22889 16753 236 0,'0'-6'90'0,"0"6"-48"0,-3 6-29 0,3-3 22 15,-4-3-16-15,1 7-5 16,-4 2-3-16,0 7 3 0,0-4-8 15,0 4-1-15,3 3-1 0,0-4-2 16,1-2-2-16,-1 3 1 16,1-7 1-16,3 0-3 15,0 1 0-15,3-10-41 16,1-3-37 0,3-4-16-16,4-8-6 15</inkml:trace>
    <inkml:trace contextRef="#ctx0" brushRef="#br0" timeOffset="296192.8196">22836 16603 252 0,'-14'0'93'0,"14"0"-50"0,-3 6-46 0,3-6 16 15,3 0-9-15,1 0-3 16,3 0-3-16,0 0 1 15,7 0 1-15,-3 0-18 0,6-6-8 16,-3 6-50 0,4-3-50-16,3-4 38 15</inkml:trace>
    <inkml:trace contextRef="#ctx0" brushRef="#br0" timeOffset="296832.6491">23210 16719 96 0,'18'0'38'0,"-18"0"-20"0,14-10 3 16,-10 10 19-16,3 0-1 16,0 0-1-16,3 0-10 15,4 0-3-15,-7 0-14 16,1-6-2-16,-1 3 1 0,0-3-6 15,-4-4-2-15,1 10 1 16,-1-3 2-16,1-3 0 16,-4 6 2-16,0-3 2 15,-7-4 2-15,0 7-1 0,-4 0-1 16,0 0 1-16,-10 10 4 16,-7-1-2-16,-4 1 1 15,-3 12-5 1,0 0 0-16,3 3-3 0,7 3 0 15,4-3-6-15,7 3 1 16,7 0 0-16,3-3 0 16,12-15 11-16,9-4 5 15,11-12 7-15,-3-4 6 16,-4 1-3-16,11-16-1 16,-4 3-2-16,11-19-3 15,-7 13-8-15,14-28-3 16,-8 5-7-16,1-14-2 15,-3 5 0-15,-5-9 0 16,-2 13-3-16,-12 2 2 16,1 10-1-16,-11 0 0 15,0 10-3-15,-18 15 1 0,1 0 0 16,-11 16 2-16,3 3 1 16,-3 19 1-16,3-6-3 15,4 27 2-15,3-8 1 16,8 12 0-16,-1-4 0 15,15 7 2-15,10 16-1 16,0-10-1-16,0-2-4 16,1-11 0-16,2 4-40 15,1-9-16-15,-4-7-59 16,0-3-25-16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38:51.2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BD16A8A-5F03-4837-986B-F206F888DCA0}" emma:medium="tactile" emma:mode="ink">
          <msink:context xmlns:msink="http://schemas.microsoft.com/ink/2010/main" type="inkDrawing" rotatedBoundingBox="2400,11698 28669,11563 28675,12751 2406,12886" shapeName="Other"/>
        </emma:interpretation>
      </emma:emma>
    </inkml:annotationXML>
    <inkml:trace contextRef="#ctx0" brushRef="#br0">45 78 88 0,'-14'-8'35'0,"10"8"-18"0,-5 4-13 0,9 0 10 15,-4 0 1-15,-1 0 0 16,1 0-1-16,-1 0 1 16,5-1 5-16,0-3 2 15,5 4 0-15,8 0 1 16,5 0-13-16,0-4-1 0,13 0 1 16,4 0-2-16,5-4 3 15,5 0-6-15,-1-3-1 16,1-1-2-16,-1 4-2 15,-4-4-2-15,0 0-1 16,-5 0-9-16,1 0-3 0,-1-3-8 16,-3 3 0-16,-1 0-12 15,-5 0-3-15,-4 0-7 16,-4 4-23 0,-4 0 12-16</inkml:trace>
    <inkml:trace contextRef="#ctx0" brushRef="#br0" timeOffset="465.5523">-66 746 160 0,'9'0'60'0,"0"4"-32"0,4-4-17 0,-4 0 15 16,4 0-8-16,5 4 0 15,0-4-2-15,-1 0-1 16,10 0-7-16,9 0 4 0,-1 0 1 15,1-4-2-15,4 0 1 16,0 0-5-16,8 0 1 16,-3-4-3-16,-5-3 0 0,0-1-3 15,0 0 1-15,-5-12-2 16,-4 9 2-16,-4-1-4 16,-5 4 0-16,-8 4-1 15,-6 0 0-15,1 4-7 16,-4 1-2-16,-5 10-7 15,0-7-2-15,0 0-16 16,0 0-6-16,9-7-102 31,4-17 57-31</inkml:trace>
    <inkml:trace contextRef="#ctx0" brushRef="#br0" timeOffset="-374.0599">294 164 116 0,'0'-11'46'0,"8"3"-24"0,-3 0-10 0,-5 8 16 15,4 0-3-15,1-4 3 16,-1 4-10-16,1 0 0 16,-5 0-11-16,4 8 2 0,0 4 4 15,-4 3-3-15,0 5 2 16,0 0-5-16,0 3-2 16,0 5-2-16,0-1 0 15,5 5 0-15,-5 3 1 16,4 0-2-16,1 1-2 15,-5 7 1-15,4-4-1 16,1 1-3-16,-5-5 0 0,4 0-20 16,-4-3-8-16,0-9-2 15,0-7 2-15,-4-16-81 32,4-12 26-32</inkml:trace>
    <inkml:trace contextRef="#ctx0" brushRef="#br0" timeOffset="1037.7213">760 475 148 0,'0'-4'55'0,"0"4"-30"0,0 0-14 0,0 0 15 16,0 4-3-16,0 4 0 15,0 3-6-15,0 9 0 16,0 8-10-16,0-1 0 0,0 5 3 16,-5-9 0-16,5 1 2 15,-4-5-4-15,0 1-3 0,-1-4-5 16,1-4-2-16,4-1 7 16,0-3 4-16,0-8-2 15,0 0 1-15,0-8-3 16,4-3 0-16,1-13-1 15,3-11 2-15,1-5-3 16,0-3 0-16,4 4-1 16,5 3-2-16,0 5-2 15,0 3 1-15,-5 9 1 16,0 3 0-16,1 4 0 16,-5 8 0-16,0 4 0 15,-1 4 2-15,1 4-1 0,0 4-1 16,0 8 1-16,0-1-1 15,-5 9 4-15,1 7 2 16,-1 1-2-16,1-1-3 16,-1 4 2-16,5-7 0 15,0-5-4-15,0-3 1 16,-5-9-2-16,1 1 0 16,-1-4-20-16,1-4-8 15,-1-4-20-15,-4-4-9 16,0-4-43-1</inkml:trace>
    <inkml:trace contextRef="#ctx0" brushRef="#br0" timeOffset="1744.1818">1177 412 104 0,'0'-8'38'0,"0"4"-20"0,0 0 1 0,0 4 18 15,0 0-5-15,0-4 1 16,5 4-7-16,-5 0-4 16,0 0-12-16,0 0 2 0,4 8 2 15,1 4-3-15,-1 4 1 16,0 3-3-16,1 9 0 16,-1 7-1-16,1-3 2 15,-1-5-3-15,1-3 1 0,-1 3-1 16,1-7 1-16,-1-4-4 15,0-5-1-15,5-3 1 16,0-4 0 0,0-4 4-16,0-4 3 0,0-4-4 15,0-7-2-15,-5-9 0 16,1 1 1-16,-1-9-3 16,5 5 0-16,0-1-1 15,0 1-2-15,0 3 1 16,-1 0-1-16,1 5-3 15,0 3 2-15,0 4-6 16,-4 4 0-16,-1 4-19 16,0 0-8-16,1 1-13 0,-5 3-6 15,0 0-26 1,0 0-39-16,0 0 35 16</inkml:trace>
    <inkml:trace contextRef="#ctx0" brushRef="#br0" timeOffset="2713.9752">1613 424 104 0,'4'-8'38'0,"-4"4"-20"0,0 0-1 0,0 4 14 0,4-4 1 16,1 0 3-16,-1 0-8 15,1-4-2-15,-5 0-14 16,0 5 2-16,0-1 1 0,0 0-3 16,-5 0-1-16,1 0-4 15,-1 4 1-15,1 4-2 16,-5 4 0-16,-4 3-3 16,-1 5 1-16,-3 4 0 15,-1 11 1-15,0 9-2 16,0 3-2-16,1-4 1 15,-1 8-1-15,5-7 2 16,4-9 1-16,4-7-1 16,5-1-2-16,0-7 3 0,5-4 0 15,4-12 3-15,4-4 3 16,9-8 0-16,-4-4 2 16,0-7-4-16,-1-9 1 15,-3 1-5-15,-1-5-2 16,0 1-3-16,-4 4 1 15,-4 3 1-15,-1 4 0 16,1 5-3-16,-1 3 0 16,0 8-1-16,-4 4 3 15,-4 4 0-15,4 0 1 16,4 4 0-16,-4 4 0 16,0 0 0-16,5 4 0 15,-1 0 0-15,1 3 0 16,-1 1-3-16,5 15 2 15,0 1 3-15,0 3-1 16,0-3-1-16,0-5-2 16,-1 1 1-16,1-9 1 15,-4 1 2-15,4-4-1 16,-5-4 2-16,1-5 0 16,-1-3 3-16,-4 0-3 15,4-4 0-15,-4 0-1 16,5-4-2-16,-1 0 1 15,1 0-1-15,-1 1-3 16,1-1 2-16,-1-4 3 16,1 0 1-16,-1 0-1 15,0-4 1-15,5-3 4 0,0-1 4 16,0-8-4-16,0-7 1 16,0-1-7-16,0 9-1 15,0 3 0-15,4-3 2 16,5-9 1-16,-1 5 1 15,1 3-7-15,-4 8 0 16,-1 1-1-16,0 3 2 16,-4 4 1-16,0 4 3 15,0 0-3-15,-5 4-2 16,1 0-16-16,-5 0-5 16,0 0-10-16,0 0-2 15,0 0-9-15,0 0-2 16,9 4-9-16,-1 0-5 15,1 0-11-15</inkml:trace>
    <inkml:trace contextRef="#ctx0" brushRef="#br0" timeOffset="2990.5011">2128 424 144 0,'0'-8'55'0,"0"8"-30"0,0-4-16 15,0 4 14-15,0 0 0 16,0 0 1-16,0 0-2 16,0 8-2-16,0 0-10 0,0 3-2 15,0 1 2-15,-5 0 0 0,1 4 2 16,-1 3-4-16,1 9 0 16,-1-1-7-16,5-7-1 15,0-4 0-15,0 7 2 16,0-3-1-16,5 0 2 15,-5-5-4-15,4 5-2 16,-4-4-20-16,0-4-8 16,0-1-13-16,0-3-3 15,0 0-3 1,0-8-36-16,0 0 11 0</inkml:trace>
    <inkml:trace contextRef="#ctx0" brushRef="#br0" timeOffset="3203.8247">2097 337 160 0,'4'-4'60'0,"-4"4"-32"0,4 0-15 16,-4 0 19-16,0 0-12 16,5 0-3-16,4 0-8 15,-5 0-4-15,5 0-2 16,0 0-3-16,0 0 3 0,0 0-22 15,9-4-7-15,-5 0-40 16,5 4-42-16,-5 0 33 16</inkml:trace>
    <inkml:trace contextRef="#ctx0" brushRef="#br0" timeOffset="4249.708">2492 365 132 0,'0'0'52'0,"0"0"-28"0,0 8-19 0,0-8 11 16,0 7-5-16,0-3-1 15,0 0 0-15,0-4 1 16,4 4-5-16,-4-4 9 0,5 0 7 16,-1 0 0-16,1 0-1 15,-5-4-5-15,0 0 0 16,0 4-5-16,-5 0 1 0,-8 0-5 15,0 4-2-15,-1 4-2 16,5 0-3-16,0 0 1 16,-4 12 1-16,0-5-3 15,-5 17-2-15,5-9 2 16,-5 13 0-16,5-9 1 16,-1 9 2-16,1-9-3 15,9-3 0-15,-1-5 1 16,10-7 0-16,-1-4 2 15,14-12 1-15,-9 0 3 16,4-12 3-16,0 1 0 16,5-13 2-16,-5 5-6 15,1-13-1-15,-5 9-2 0,-1-1-2 16,1 5-2-16,0-1 1 16,-4 4-1-16,-1 9-2 15,1-1 3-15,-5 12 2 16,0 0-2-16,0 8-2 15,0 0 2-15,4 7 0 16,-4-3 3-16,4 8 1 16,-4-5-4-16,5 9-1 15,-1-4 1-15,1-1 0 16,-1-3 3-16,1-4 1 16,-1 4-1-16,1-9-2 15,-1 1 1-15,0-4-1 16,1 0 0-16,-1-12 0 15,1 4-5-15,-1-11-1 0,1-1 3 16,3-4 1-16,-3 5-1 16,8-9 2-16,-4 4-1 15,4-3 0-15,1 3 0 16,-1 0 0-16,0 5 2 16,1 3 2-16,-1 4-3 15,-4 8-2-15,0 0 4 16,-5 8 1-16,1 0-3 15,-5 7 1-15,0-3 0 16,0 8 0-16,0-4 0 16,0 7 2-16,0-3-1 15,4-4 2-15,-4-1-4 0,9-3 0 16,-5-4 1-16,5-8 0 16,0 0 2-16,5-12 1 15,-1 0-4-15,0-7 1 16,1 3 2-16,3-12 1 15,-3 5-1-15,3-1-2 16,-3 5-4-16,-1 3-2 16,0 0 3-16,-4 4 3 15,0 5 1-15,0 7 2 16,-5 0-4-16,1 7-2 16,-1 1 2-16,-4 12 0 15,0-4 1-15,0 15 0 16,0-3-3-16,0 3 2 15,0-3 1-15,5 7 2 0,-1-4-3 16,1-3 0-16,-1-5-8 16,1-3-4-16,-1 0-11 15,5-12-5-15,-5 0-20 16,5-16-6-16,0 0-31 16</inkml:trace>
    <inkml:trace contextRef="#ctx0" brushRef="#br0" timeOffset="4579.7962">3345-284 192 0,'0'-4'71'0,"0"8"-38"0,-5 4-28 16,5 0 19-1,-4 8-11-15,-1 3-2 16,-4 13-2-16,0 15-1 15,1 0-4-15,-6 8-3 0,5 4 0 16,-4 0-1-16,0 0 2 16,4 4-1-16,4-16-1 15,1-8 1-15,-5 20-1 16,0-8 0-16,9 4 0 16,0-7 2-16,0-5 1 15,0-8-1-15,0 1-2 16,0-9-15-16,0-7-7 15,0-1-18-15,0-7-5 0,0-4-25 16,-4-8-23 0,-1 0 36-16</inkml:trace>
    <inkml:trace contextRef="#ctx0" brushRef="#br0" timeOffset="5286.1745">3003 392 148 0,'-9'-4'55'0,"9"4"-30"0,-9 12-18 15,9-8 15-15,0 4-11 16,0-4-1-16,4 4 3 16,1-4 3-16,8 0-8 15,-4 0-2-15,9-1 0 0,-5 1-1 16,14-4 0-16,-1 0-3 0,5 0 1 16,-4 0-4-16,9-4 0 15,-5 1-6-15,4-5-3 16,-4 4-14-16,0-4-7 15,-4 0 2 1,4-4 5-16,-4 4 12 0,4-3 4 16,-5-1 3-16,-3 4 4 15,-6 0 2-15,1 4 2 16,-4 0 3-16,-6 0 1 16,1 0 3-16,0 0 1 15,0 0 1-15,-5 1 2 16,1-1-1-16,4 0 2 15,-5 0 1-15,5 0 2 0,-4 0-4 16,-1 4 2 0,0 0 2-16,1 0 1 0,-1 0-2 15,-4 0 2-15,0 0-6 16,-9 0 0-16,1 0-4 16,-10 8 0-16,4-4-3 15,-8 4-1-15,5-1-3 16,-15 5 1-16,10 0-2 15,0 4-1-15,4-1-2 16,5 5-1-16,0-4 2 16,8 3 0-16,5-3-2 15,9 12 2-15,0-5 1 16,4 1 2-16,1-4-1 16,8-1-1-16,-4-3 5 0,4 4 1 15,-9-9 0-15,5 1 1 16,-5 0-2-16,0-4 2 15,-4 0-2-15,0-4 2 16,0-1 0-16,-9 1 3 16,0 0 1-16,-13 4 1 15,4-4-6-15,-13 0-2 16,4 0-2-16,-18-4 1 16,10 0-11-16,-1 0-2 15,5 0-37-15,4 0-14 16,0 0-79-1</inkml:trace>
    <inkml:trace contextRef="#ctx0" brushRef="#br0" timeOffset="6038.3025">3784 648 244 0,'-4'-4'93'0,"4"4"-50"0,4-8-33 0,1 8 23 16,-1-4-14-16,1 4-3 16,3-8-9-16,-3 0-5 15,4 0-1-15,-5 5-1 0,1-13 2 16,-1 8-12-16,1 0-6 16,-5 4-18-16,-5 4-8 15,5 0-29 1,-4 0-54-16,-1 0 27 15</inkml:trace>
    <inkml:trace contextRef="#ctx0" brushRef="#br0" timeOffset="6217.6167">3838 416 204 0,'-5'-12'77'0,"5"12"-42"0,0-4-15 0,0 4 24 0,5 0-16 16,-5 0-5-16,8 0-14 15,-3 0-6-15,4 0-2 16,0 0-17-16,-1 0-4 0,1 0-98 16</inkml:trace>
    <inkml:trace contextRef="#ctx0" brushRef="#br0" timeOffset="57486.5303">18116 418 132 0,'0'-4'52'0,"0"4"-28"0,9 0-6 16,-9 0 20-16,0 0-8 15,4 4-2-15,0 4-5 0,-4 0-3 16,0 4-10-16,-4 3 0 0,0 5 3 16,4 0-1-16,-5 7 10 15,1-7-6 1,4-4-4-16,0-4 0 15,0-4-1-15,0-8 1 16,0 0-4-16,4-12 0 16,5-4-1-16,0-4 1 15,4-3 0-15,1-1 2 16,-6 4-3-16,10-7-2 16,-5 3-5-16,10 0 0 15,-6 0 2-15,6 1 1 16,3-1-6-16,-3 4 0 15,-6 9-1-15,1 3-1 0,-5 0-10 16,1 4-2-16,-1 0-23 16,5 4-9-16,0 0-25 15,4 0-11-15,0 0-9 16</inkml:trace>
    <inkml:trace contextRef="#ctx0" brushRef="#br0" timeOffset="58590.1178">18928 382 80 0,'0'-15'33'0,"0"11"-18"0,0-8-2 0,5 8 11 16,-1-4 5-16,1 0 5 15,-1 0-2-15,1-4 3 16,3 0-6-16,-3 5-3 15,4-1-14-15,-5-4-1 0,1 0 2 16,-1-4-1-16,1 0 1 16,-5 5-3-16,0 3-1 15,-5 0-1-15,1 4 0 16,-1 0-4-16,-4 8-1 16,-8 8-1-16,-6-1 1 15,6 1-4-15,-1 4 0 16,-4 4 1-16,4 4 2 15,-4 3-1-15,4 5 2 16,5-5-4-16,4 1 0 16,4-4 1-16,10-8 2 0,4-5 5 15,-1-3 4-15,6-8-2 16,4-4 2-16,4-8-4 16,0-3-2-16,0-5 0 15,0 0 1-15,1 0-3 16,-1 1-2-16,-4-1 0 15,-5 4-1-15,-4 0-3 16,0 5 2-16,-5 3 1 16,1 4 2-16,-5 0-1 15,0 0-1-15,0 4-4 16,-5 0 0-16,5 0 2 0,-4 8 3 16,-1 0 0-16,5 3-1 15,0 9-2-15,0-4 1 16,0-4 1-16,5 4 2 15,-1-1-1-15,5 1-1 16,0-4-8-16,0 0-3 16,4 4-18-16,-4-4-9 15,0-1-20-15,9-3-6 16,-5-8-30 0,9 0-21-16,0-8 54 15</inkml:trace>
    <inkml:trace contextRef="#ctx0" brushRef="#br0" timeOffset="58941.1099">19528 264 96 0,'0'-4'38'0,"0"4"-20"0,0-4 3 16,0 4 19-16,0-4 1 15,0 0 0-15,0 0-7 16,0-8-4-16,0 0-16 16,0 1 2-16,0 7 2 0,0 0-4 15,-5 8 0-15,-8-4-2 16,4 8 0-16,0-4-4 16,-8 3-3-16,3 1 0 0,-8 0 1 15,4 0-1-15,-4 4 0 16,4 0-3-16,1 4 1 15,-1-5-2-15,5 9-1 16,-1-4 3-16,5 4 2 16,5 7-4-16,4-3-3 15,0 0 1-15,4-8 2 16,1-5 0-16,4 1 2 16,0-4-2-16,-1 0-1 15,1 0-10-15,9-8-4 16,9-4-22-16,-10 0-7 15,-3 0-12-15,-1-4-6 16,5-4-36 0</inkml:trace>
    <inkml:trace contextRef="#ctx0" brushRef="#br0" timeOffset="59512.2396">19674 363 56 0,'9'-4'24'0,"-4"4"-12"0,-1 0-10 15,-4 0 9-15,9 0-7 16,0 0-2-16,-5 0 5 16,5 0 3-16,0 0 8 15,-4-4 3-15,4 0 3 0,-1 0 0 16,-3 0 2-16,4 0 1 15,0-4-3-15,0 0-1 16,4 0-12-16,-4 0 0 0,0 0 0 16,4-3 0-16,0 3 3 15,-4 0-5-15,0-4-1 16,-9 4 0-16,0 0 2 16,4-4-1-16,-8 0 2 15,0 1 3-15,-1 3 1 16,5 4-2-16,0 0 2 0,0 0-4 15,-9 0 1 1,5 0-7-16,-10 8-1 16,-3 8-2-16,3-4-2 15,1 0 1-15,-5 3-1 16,-4 9 2-16,0 0 1 0,4 4-1 16,5-1 1-16,-1 1-4 15,10 0 0-15,4-1 3 16,4-3 1-16,5 0-1 15,5-4-2-15,3-5 1 16,1 1-1-16,0-4 2 16,4-4 1-16,0 0-15 15,1-4-6-15,-6-4-24 16,1 0-9-16,0-4-15 16,0 0-6-16,-5 1-23 15</inkml:trace>
    <inkml:trace contextRef="#ctx0" brushRef="#br0" timeOffset="60049.0062">19941 469 108 0,'0'0'41'0,"4"0"-22"0,1 0-3 0,-5 0 18 16,0 0-3-16,0 0-1 16,4 0-14-16,1 0-5 15,4-4-7-15,-1 0 8 0,1 0 5 0,5-4 2 16,-1 5 1-16,-4-1-3 16,4-8 0-16,1 4 2 15,8-8 2-15,-4 4-5 16,-1-4-1-16,-3 5-3 15,-1-1 2-15,-4 0-5 16,0 0-1-16,-5 0 0 16,-4 0 0-16,0 0-2 15,-9 1 1-15,5 3-2 0,-10 4 0 16,6 0-6 0,-6 4 1-16,-8 4 0 15,9 4 2-15,4-4-3 16,0 7-2-16,-4 5 2 15,4 0 0-15,4 0-2 16,5-4 2-16,0 0 3 0,9 3 1 16,-4-3-1-16,4 0 1 15,-1 0-11-15,6 0-2 16,-1-4-15-16,0 0-4 16,1-5-14-16,3 1-3 15,-3 0-17-15,4-4-8 16,-5 0-21-1</inkml:trace>
    <inkml:trace contextRef="#ctx0" brushRef="#br0" timeOffset="60595.6645">20660 145 188 0,'0'0'71'0,"0"0"-38"0,0-3-28 16,0 6 19-16,0-3-9 16,-4 0 0-16,0 0-1 15,-5 0 4-15,-5 4-10 16,1 0 7-16,-9 0 2 0,-5 8-5 16,5 0-2-16,4-4-3 0,-8 4 0 15,3-4-4-15,-3 3 0 16,3-3-1-16,1 0-2 15,5 0 1-15,3 0 1 16,1 0-3-16,8 0 0 16,1 0 1-16,8 0 2 15,1-4-1-15,8 3 2 16,-4 1-2-16,9 0-1 16,-5 0 1-16,5 0-1 15,-5 0-3-15,9 4 2 16,-4-4 1-16,4 4 2 15,-4-1-1-15,0 1-1 16,0 0 1-16,-5 0 1 16,0-4-1-16,-4 4-1 15,0-4 9-15,-9-1 4 16,0 1 0-16,-13 0 0 16,4 0-3-16,-13-4-1 15,4 0-8-15,-13 0 0 16,4 0-1-16,-4-4 2 15,4 0-12-15,1 0-3 0,4 0-27 16,8 0-9-16,1 0-35 16,9 0-11-16,-1 0-1 15</inkml:trace>
    <inkml:trace contextRef="#ctx0" brushRef="#br0" timeOffset="62890.125">20989 205 292 0,'0'0'31'0,"0"-4"-6"0,0-4-6 15,0 4-2-15,-4 0-5 16,-1 0 0-16,-4 4-3 15,0 4 2-15,5 0-4 16,-9 0 1-16,-5 0-1 16,5 0 3-16,4 0-3 15,-14 4-2-15,6-4-2 16,-1 3-3-16,5-3 1 16,-1 0 1-16,-3 4-3 15,8-4 0-15,0 0 1 16,4 0 2-16,1 4-1 15,-1 0-1-15,1-4-2 16,4 4 1-16,0 0 1 16,9-1 2-16,-5 1-3 0,10 0 0 15,3 4 3 1,-3-4 1-16,-5 0-1 0,4 4-2 16,0-4 3-16,5 3 2 15,-5-3 2-15,1 4 1 16,-1-4 2-16,-4 0 1 15,0 4 1-15,-5-4 0 16,1 0 2-16,-5 0 4 16,0-4-8-16,-5-1-3 15,1 1-2-15,-5 0-1 16,4 0-2-16,-3 0 1 16,-1-4-2-16,-5 4-1 15,1 0 1-15,-5 0-1 16,1 0-3-16,-1-4 2 15,0 0 1-15,0 0 0 0,5 0 0 16,0 0 0-16,4 0-7 16,4-4 0-16,1 0-21 15,-1 0-9-15,5-4-19 16,5 4-5-16,-5 0-31 16,13 0-51-1,-4 1 39-15</inkml:trace>
    <inkml:trace contextRef="#ctx0" brushRef="#br0" timeOffset="62388.0289">20971 209 96 0,'9'-4'38'0,"-9"4"-20"0,5 0-6 0,-1 0 16 15,-4 0-1-15,0 0 4 16</inkml:trace>
    <inkml:trace contextRef="#ctx0" brushRef="#br0" timeOffset="64706.7358">21589 209 120 0,'0'-4'46'0,"0"4"-24"0,4-20-8 0,0 16 17 16,1 0-2-16,-1 0 1 16,-4 4-15-16,0 0-6 15,0 16 2-15,0 4 5 16,-4 3-4-16,-1 5 1 16,-3 4 1-16,-1 3 1 15,0-3 0-15,0-1 4 16,0-3-7-16,5 3-2 15,-1-7-1-15,-4-4-1 16,5-4-4-16,-1-1-3 0,5-15 4 16,0 0 1-16,0-3-2 15,5-5-3-15,-1-8 2 16,5-8 2-16,0-7 0 16,4-5 0-16,5-3-3 15,9-13-2-15,4-3 1 16,4 0-1-16,1 7 0 15,-1-3 2-15,1 8-3 16,-5 7 0-16,0 4 1 16,-9 9 0-16,-4 7 0 15,-5 4 0-15,1 8-3 16,-1 8 2-16,-4 4 1 16,0 8 0-16,0 4 4 15,-5 3 2-15,1 9-2 0,-1-1-1 16,1 5 3-16,-5-4 3 15,0 3-2-15,0 5-2 16,0-1-2-16,4 4-3 16,-4-3 1-16,4-1 1 15,1-7-1-15,-1 0-1 16,1-5 1-16,-1-3 1 16,1-4-3-16,-1-5 0 15,1-3-17-15,-5-4-5 16,0-8-9-16,0 0 0 15,-5 0-12-15,1-4-2 16,-1-4-19-16,-4 0-7 16,0 1-10-16</inkml:trace>
    <inkml:trace contextRef="#ctx0" brushRef="#br0" timeOffset="65050.5144">21740 343 136 0,'-14'-8'52'0,"10"8"-28"0,-1-4-2 16,5 4 20-16,0 0-3 16,0 0 0-16,5-4-11 15,-1 0-5-15,5 0-13 16,0 0 7-16,4 0 3 0,1 0-6 0,-1 4-1 15,0 0-5-15,5 0-3 16,0 0-2-16,0 0 0 16,-1 4-2-16,1 0-1 15,0 0 1-15,-5 0-1 16,1 0 0-16,-1 0 0 16,0 0-18-16,-4-4-5 15,0 0-27-15,0 0-10 16,4-4-48-1,1 0-25-15,-1 0 68 16</inkml:trace>
    <inkml:trace contextRef="#ctx0" brushRef="#br0" timeOffset="66119.0925">22339 145 92 0,'27'-11'35'0,"-14"3"-18"0,5 0 0 0,-9 8 14 16,0-4-3-1,0 0-2-15,-5 4-1 16,0 0-1-16,1-4-13 16,-5 4 7-16,0 0 2 0,0-4 1 15,0 4 2-15,-5-4-7 0,1 4 1 16,0 0-1-16,-1 0 2 15,1-4-8-15,-1 4-1 16,1 0-5-16,-1 0-1 16,-4 0 1-16,5 0 2 15,0 0-1-15,-5 4 2 16,-5 0-2-16,5 0 2 16,1 0-4-16,-6 4 0 15,-3 0-1-15,8 0 1 16,0-4-4-16,0 7-2 15,-9 5 4-15,9-4 1 16,0 4-3 0,0 0 1-16,1-5 2 15,3 1-1-15,1 0 2 0,-5 0 0 16,0 0 1-16,4 0 0 16,1 0 2-16,4-1-3 15,0 1 0-15,0 0 1 16,0 0 0-16,0 0 0 15,4 0 0-15,1-1-2 16,-5 1-2-16,4-4 3 16,1 0 2-16,-1 0 2 15,-4 0 1-15,5 0-4 16,-5 0-1-16,0 0-1 16,0-1-2-16,4 1-2 15,1 0 1-15,-1 0 3 16,0 0 1-16,1-4-1 15,-1 0-2-15,1 0 3 0,-1 0 0 16,5 0 1-16,0 0 0 16,4 0 0-16,-4 0 0 15,5-4-2-15,-1 0-2 16,-4 0-2-16,4 0 1 16,5 0 1-16,0 0 2 15,-1 0-1-15,-3 0-1 16,-1 0 3-16,-4 0 0 15,0 0-4-15,-5 0 1 16,1 0 0-16,-1 0 2 16,1-4-12-16,-1 0-3 15,0-4-14-15,1 0-5 16,-1 0-3-16,1-4-1 16,-1 0-2-16,1 4-2 0,-1-3-19 15,-4 3-10-15,0 0-25 16</inkml:trace>
    <inkml:trace contextRef="#ctx0" brushRef="#br0" timeOffset="66568.8768">22668 288 148 0,'9'-8'55'0,"-5"4"-30"0,5 0-16 0,-5 4 14 15,1 0-2-15,-1 0 2 16,1-4 2-16,-1 0 2 16,1 0-14-16,-1 0 3 0,1 0 2 15,-1 0 1-15,-4 0 1 16,0 0-5-16,-4 4-1 0,-5 0-6 16,0 0 0-16,4 0-3 15,-8 0 0-15,-9 0 1 16,8 4 1-16,6 0-3 15,-6 4-3-15,1 0 0 16,0 4 1-16,-1-4-3 16,1 7 0-16,0-3 1 15,4 4 0-15,0 0 0 16,4 0 2-16,1-1 1 16,4 1 3-16,0-4 3 15,9 0 2-15,0-4 1 16,9-4 2-16,-5 0-5 0,5-8-1 15,4-4 0-15,-9 0 0 16,0 4-2-16,-4-8-1 16,5-8-1-16,-5 9 0 15,-5-1-2-15,-4 0 1 16,0 0-2-16,-4 0-1 16,-5-4-2-16,4 9-1 15,1-1-23-15,-1 4-10 16,1 0-19-16,-1 0-6 15,5 0-13-15,0 4-7 16,0 0-19 0</inkml:trace>
    <inkml:trace contextRef="#ctx0" brushRef="#br0" timeOffset="67437.7573">22788 67 124 0,'-5'-12'49'0,"5"12"-26"0,0 0 2 16,0 0 20-16,0 0-5 16,0 0 2-16,0 0-13 15,0 0-5-15,5-4-14 16,-1 4 2-16,5-4 2 0,0 0 6 0,4 0 2 15,-4 0-5 1,4 0-2-16,1 0-7 0,-1 0 0 16,0 0-7-16,5 4-1 15,-5 0 2-15,1 0 1 16,-1 0-1-16,0 0 1 16,1 0-4-16,-5 4 0 15,0 0 1-15,-1 0 0 16,1 0 0-16,0 0 0 15,0 0 0-15,0 4 0 16,-5-4 0-16,1 4 0 16,-1-4 0-16,1 3 0 15,-1 1 0-15,1 0 0 16,-5 0 0-16,0 0 0 16,0 0 0-16,0 0 0 0,0 0 0 15,0 4 2-15,0-1-3 16,0 5 0-16,0-4-1 15,0 0 0-15,0 0 2 16,-5 0 2-16,5-5-1 16,0 5 2-16,0-4-2 15,0 4-1-15,0 0 1 16,0 0-1-16,0 0 0 16,0 3 2-16,0-3-1 15,0 8-1-15,0-4-2 16,5-1 1-16,-5 1 3 15,0 0 1-15,0-4 3 0,0 4 1 16,0-4-1-16,0-1-1 16,0 1-3-16,0 0-2 15,0-4 1-15,-5 0 1 16,5 0 1-16,-4 0 3 16,-1-4 3-16,1 0 5 15,-1 0-4-15,-3-1 2 16,-1-3-7-16,-5 0-3 15,5 0-1-15,-4 0 1 16,4 0-3-16,-4 0 0 16,4 0 1-16,-4 8 0 15,-1 0 0-15,1-4 0 16,4 0-3-16,-4 0 0 16,0 0-14-16,4 0-4 15,0-4-7-15,4 4 0 0,1-4-12 16,4 0-2-16,0 0-23 15,0 0-9-15,0 0-32 16</inkml:trace>
    <inkml:trace contextRef="#ctx0" brushRef="#br0" timeOffset="68679.5961">23716 363 100 0,'9'-12'38'0,"-9"12"-20"0,9-8-4 15,-5 8 15-15,1 0-3 16,-5 0-1-16,4 0 2 16,-4 0 2-16,0-4-15 15,0 0 5-15,0 0 4 0,0 0 1 16,-4 0 1-16,-1 0-8 15,-4 4 0-15,0 0-6 16,-8 4 1-16,3 0-7 0,-8 8-1 16,4 0-4-16,-8 4-1 15,3-1 1-15,1 5 0 16,4 0 0-16,5 4 0 16,0-5 2-1,4 5 3-15,4 0 0 0,10-1 0 16,-1-3 3-16,5-4 3 15,0 0-2-15,4-5 2 16,1-3 5-16,4-12 2 16,-5 4 4-16,5-15 1 15,-5 7-10-15,0-8-5 16,1 4-5-16,-6-4-3 16,1 1 3-16,-9-5 2 15,0 4-7-15,-9-4 0 16,5 4-2-16,-5 5 2 0,0-1 1 15,0 4 1-15,1 0-7 16,3 4-3-16,1 0-12 16,-1 4-4-16,5 0-4 15,5 4 1-15,-1 0 9 16,9-4 5-16,1 0 9 16,8 0 3-16,-4 0 5 15,4 0 1-15,0 0-6 16,0 0 0-16,-4 0 1 15,0 4 1-15,-5 0 3 16,0 4 1-16,-4-4-4 16,0 4-1-16,-4 0 3 15,-1 3 3-15,1-3 8 0,-5 4 2 16,0-4-1-16,0 0 0 16,0 0-5-16,0 4-3 15,0-4-2-15,0-1 0 16,0 1 2-16,4-8 2 15,0 0-1-15,1-4-1 16,-1 0 3-16,5-3 3 16,0-1 0-16,4-8 1 15,-4 0 0-15,9-8 0 16,-5 5-2-16,5-5-1 16,-5 4-3-16,10 0-1 15,-6 5-6-15,1-1 1 16,-4 0 0-16,-1 4 0 0,0 0 0 15,1 4 2-15,-6 5-6 16,1-1 1-16,0 0 1 16,0 4 1-16,0 0-17 15,-5 0-8-15,1 0-11 16,4 4-2-16,0 0-17 16,-1-1-6-16,1-3-64 15,14 8-31 1,-6-4 80-16</inkml:trace>
    <inkml:trace contextRef="#ctx0" brushRef="#br0" timeOffset="69825.4314">24493 169 116 0,'5'-4'46'0,"-5"4"-24"0,4 0-8 0,-4 0 17 15,4 0 3-15,1 0 1 16,-1-4-5-16,1 4-2 0,-1 0-15 15,1 0 8-15,-1 0 2 0,-4 0-5 16,0 4-3-16,0-4-2 16,0 12-1-16,0 0-2 15,-4 4-1-15,-1-1 1 16,1 9 1-16,-1-4 1 16,-4 8 2-16,1-5-3 15,-6 5-1-15,10-4-4 16,-5-1-1-16,4 1-8 15,-3-4 0-15,3-5 10 16,1-3 7-16,-1 0-5 16,1-4 0-16,-1 0-7 15,5-4-2-15,0 0 0 16,0-4 2-16,0 0-1 0,5-12 2 16,-1 4-2-16,5-16-1 15,0 5 1-15,4-9 1 16,-4 4-1-16,18-15-1 15,-5 7 1-15,5-11-1 16,-5 3-5-16,9 1 1 16,0 3 2-16,-4 5 1 15,-5 3-2-15,0 12 0 16,-4 1-1-16,-5 11 3 16,1 0 0-16,-6 12 3 15,1-1-3-15,0 13 0 16,0-4 1-16,-4 8 0 15,-1-5 0-15,-4 9 0 16,0-4-3-16,0 11 2 0,0-7 1 16,-4 7 2-16,4-3-1 15,0 4-1-15,0-5 1 16,-5 1 1-16,5-5-1 16,-4 1 2-16,-1-4-18 15,1-5-4-15,-1-3-13 16,5 0-5-16,0-4-11 15,-4-4-5-15,-1 0-33 16,1-12-50 0,0 4 37-16</inkml:trace>
    <inkml:trace contextRef="#ctx0" brushRef="#br0" timeOffset="70125.1202">24458 367 200 0,'-9'-8'74'0,"9"8"-40"0,0-4-22 0,0 4 19 15,4 0-10-15,1 0-1 16,-1 0-4-16,0 0 3 16,5 0-11-16,0 0 2 0,5 0 3 15,-1 0-5-15,0 0 0 0,0 0-2 16,5 0-1-1,0 0-6-15,0 0 1 0,0 0 2 16,8-4 1-16,-8 4-12 16,0-4-7-16,-1 0-27 15,1 0-10-15,-4 0-58 16,3 0-30 0,1 0 71-1</inkml:trace>
    <inkml:trace contextRef="#ctx0" brushRef="#br0" timeOffset="71266.1249">25270 102 148 0,'0'-12'57'0,"0"12"-30"0,0-4-16 0,0 4 18 16,0 0 0-16,0 0 5 0,0 0-5 16,0 0-3-16,0 0-14 15,0 0 3-15,0 0 5 0,0 0-7 16,0 0 0-16,-4 0-1 16,-1 4 0-16,1-4-2 15,-5 4-1-15,5-4-1 16,-10 4 0-16,5 0-2 15,-8 4 1-15,3-4-4 16,-3 4 0-16,-1 0 1 16,-4 4 0-16,4-1-2 15,0-3 1-15,0 0-2 16,1 4-1-16,3 0 1 16,1-4 1-16,4 0-3 15,0 0-2-15,0-1 2 16,5 1 2-16,-1-4 0 0,1 0-1 15,-1 0 1-15,5 0 1 16,0 0-1-16,0 0-1 16,0 0 1-16,5 0-1 15,-5 0-3-15,4 0 2 16,1 0 1-16,-5 4 0 16,0-4 0-16,0 3 2 15,0 1-3-15,0 8 0 16,0-4 1-16,-5 4 2 15,1 0-1-15,-1 3 2 16,1-3 0-16,4 4 1 16,0-4 0-16,0 7 0 0,0-3-5 15,0 4 1 1,0-4 4-16,0-1 5 0,0-3-1 16,4 0 1-16,1-4-3 15,-1 7-1-15,1-7-1 16,-1 0 0-16,1 0-2 15,-1 0-2-15,1-4 1 16,3 0-1-16,-3-1 2 16,4 1 1-16,0-4 1 15,0 4 2-15,-5-4-3 16,5 0-2-16,0 0 0 16,0 0-1-16,-5 0 0 15,5 0 0-15,-5-4 0 0,1 0 0 16,-1 0-3-16,-4 0 2 15,9 0 1-15,-4 0 2 16,-1 0-1-16,0 0 2 16,1 0-2-16,-1 0 2 15,1 0-2-15,-1 0-1 16,1 0-2-16,-1 0 1 16,1 0 1-16,-1 0 2 15,0 0-3-15,-4 0-2 16,0 0-12-16,0-4-5 15,0 4-11-15,0-4-6 16,0 0-18-16,-4 0-7 16,0 0-47-16,-1 0-44 15,1 0 55-15</inkml:trace>
    <inkml:trace contextRef="#ctx0" brushRef="#br0" timeOffset="72094.3404">25239 311 136 0,'18'-4'52'0,"-18"4"-28"0,9 0-4 0,-5 0 19 16,-4 0-4-16,0 0 0 16,0 4-5-16,0-4-1 15,0 4-16-15,0 0 1 0,0 8 2 16,-4 0 3-16,-1 4 1 15,1-1-5-15,0 5-1 16,-1-4-4-16,1 4 1 16,-1-4-6-16,1 3-1 15,-1 1-2-15,1 0-2 0,-1-1 1 16,5-3 1-16,0 0-1 16,0-4 2-16,0-4-2 15,5-8 2-15,-5 0 2 16,9-12 2-16,0 4-1 15,4-12-1-15,0 5-3 16,5-13-2-16,0 4 1 16,4-3-1-16,-4 3-3 15,4 0 0-15,-4 4 4 16,-5 5 1-16,0-1-5 16,-4 4 0-16,5 0 1 15,-6 4 1-15,-3 4 1 16,-1 4 0-16,1 0 0 0,-5 8 2 15,0-4-6-15,0 8-1 16,0 0 8-16,0 4 5 16,0-1-1-16,0 5-2 15,0-4-2-15,0 0-3 16,0 0 1-16,0-5 1 16,0 1-1-16,0 4 2 15,0-4-2-15,0 0-1 16,0-4-17-16,0-4-6 15,0 0-24-15,0-4-8 16,0 0-37-16,0 0-16 16,0 0 10-1</inkml:trace>
    <inkml:trace contextRef="#ctx0" brushRef="#br0" timeOffset="73099.5082">25626 74 140 0,'0'-15'52'0,"0"15"-28"0,0-4-6 0,0 4 20 15,0 0-10-15,0 0-1 16,0 0-7-16,0 0-3 16,0 0-9-16,0 0 8 0,4 0 6 15,0 0 2-15,1 0 3 16,-1 0-4-16,1-4-2 15,8 0-5-15,-4 0 0 16,0 0-7-16,4-4-1 16,1 4-2-16,3 0 1 15,-3 0-6-15,3 0-1 16,-3 4 0-16,-1 0 2 16,0 0-1-16,5 0-1 0,-5 0-2 15,-8 4 1-15,8 0 1 16,-4 0 0-16,-4 0 0 15,-1 4 0-15,0 0-3 16,1 0 2-16,-1 0 1 16,-4-1 2-16,0 1-1 15,0 0 2-15,0 0 0 16,0 0 3-16,0 0-3 16,0 0 0-16,0 0-1 15,0 4-2-15,0-1 1 16,0 1-1-16,0-4 0 15,0 4 0-15,0-4 0 0,-4 4 0 16,4 0 0-16,-5 3 2 16,1-3-1-16,0 8 2 15,-1 0 0-15,1 7 1 16,-1-3-2-16,1 8 1 16,-5-9-2-16,9 17 2 15,-5-9-2-15,-3 5-1 16,3-8 5-16,1 3 4 15,-5-3-5-15,4 3 0 16,1-7-2-16,-1 0 1 16,1-5-2-16,4 1-1 15,0-4 1-15,0-4 1 16,0 0 1-16,0-4 1 16,0-1-2-16,0 1 1 0,0-4-2 15,0 0-1 1,0 0 1-16,0 0-1 0,0 0 0 15,0 0 0-15,0-4 0 16,0 0 2-16,0 0-3 16,0 0 0-16,0 0 1 15,-4 0 0-15,-1 0-3 16,1 0 2-16,-1 0 3 16,1 0 3-16,-1 0 0 15,1 0 0-15,-1 0-1 16,-3 0 2-16,3 0-5 15,-4 0-1-15,0 0 0 16,1 0 2-16,-1 0-1 0,0 0-1 16,0 0-2-16,0 0 1 15,5 0 1-15,-5 0 2 16,0 0-1-16,4 0 2 16,-4 0-9-16,1 0-1 15,-1 0-7-15,0 0-4 16,4 0-6-16,1 0 0 15,-1 0-9-15,-3 0-2 16,-6 0-10-16,10 0-2 16,-1 0-12-16,1 0-5 15,0 0-38 1</inkml:trace>
    <inkml:trace contextRef="#ctx0" brushRef="#br0" timeOffset="74096.5874">26163 643 272 0,'0'-4'101'16,"0"4"-54"-16,0 4-37 0,0-4 25 0,4 0-12 15,1 0-4-15,-5 4-6 16,0-4-1-16,0 0-7 16,0 0 1-16,0 0 1 0,0 0-1 15,0 4-1-15,0-4-3 16,4 0-2-16,-4 0-2 15,9 0 1-15,-9 0-34 16,0 0-17-16,0 0-59 16,9 0-58-1,0 0 57-15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39:10.619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8-01-16T23:38:57.130"/>
    </inkml:context>
  </inkml:definitions>
  <inkml:traceGroup>
    <inkml:annotationXML>
      <emma:emma xmlns:emma="http://www.w3.org/2003/04/emma" version="1.0">
        <emma:interpretation id="{323AE95A-D88B-487E-9BBD-78A5450E4C06}" emma:medium="tactile" emma:mode="ink">
          <msink:context xmlns:msink="http://schemas.microsoft.com/ink/2010/main" type="writingRegion" rotatedBoundingBox="5619,11832 20438,11528 20578,18348 5759,18653"/>
        </emma:interpretation>
      </emma:emma>
    </inkml:annotationXML>
    <inkml:traceGroup>
      <inkml:annotationXML>
        <emma:emma xmlns:emma="http://www.w3.org/2003/04/emma" version="1.0">
          <emma:interpretation id="{D21ED25B-ED9B-49E6-BFD3-776C7ACCD347}" emma:medium="tactile" emma:mode="ink">
            <msink:context xmlns:msink="http://schemas.microsoft.com/ink/2010/main" type="paragraph" rotatedBoundingBox="7059,11596 20458,11591 20459,12880 7060,128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562251-22C5-4319-9486-FE7D11D2F6E0}" emma:medium="tactile" emma:mode="ink">
              <msink:context xmlns:msink="http://schemas.microsoft.com/ink/2010/main" type="line" rotatedBoundingBox="7059,11596 20458,11591 20459,12880 7060,12885"/>
            </emma:interpretation>
          </emma:emma>
        </inkml:annotationXML>
        <inkml:traceGroup>
          <inkml:annotationXML>
            <emma:emma xmlns:emma="http://www.w3.org/2003/04/emma" version="1.0">
              <emma:interpretation id="{E9E30E31-0405-4770-85F8-FA425E0858A3}" emma:medium="tactile" emma:mode="ink">
                <msink:context xmlns:msink="http://schemas.microsoft.com/ink/2010/main" type="inkWord" rotatedBoundingBox="7044,11899 10951,11798 10970,12525 7063,12626"/>
              </emma:interpretation>
              <emma:one-of disjunction-type="recognition" id="oneOf0">
                <emma:interpretation id="interp0" emma:lang="" emma:confidence="0">
                  <emma:literal>.0+lochienx,eA[loa,A[h:])ineve</emma:literal>
                </emma:interpretation>
                <emma:interpretation id="interp1" emma:lang="" emma:confidence="0">
                  <emma:literal>otorhinolaryngology)):</emma:literal>
                </emma:interpretation>
                <emma:interpretation id="interp2" emma:lang="" emma:confidence="0">
                  <emma:literal>Otorhinolaryngology]):</emma:literal>
                </emma:interpretation>
                <emma:interpretation id="interp3" emma:lang="" emma:confidence="0">
                  <emma:literal>.0+lochienx,eA.[loa,A[h:])inev</emma:literal>
                </emma:interpretation>
                <emma:interpretation id="interp4" emma:lang="" emma:confidence="0">
                  <emma:literal>otorhinolaryngology]):</emma:literal>
                </emma:interpretation>
              </emma:one-of>
            </emma:emma>
          </inkml:annotationXML>
          <inkml:trace contextRef="#ctx0" brushRef="#br0">4726 184 64 0,'4'-24'27'0,"1"20"-14"0,-1-3-4 16,-4 7 11-16,4-4-7 15,1 0 0-15,-5 0-3 16,0 0-1-16,0 0-1 16,0 4 2-16,0-4 1 15,0 4 3-15,0 0-1 16,0 0 0-16,0 0-7 16,-5 4 0-16,1 0 4 0,0 4-2 15,-5 0 1-15,0 7-3 16,-4 1 1-16,-1 0-2 15,-4-1 2-15,5 1-2 16,0 4 2-16,-1 0-2 0,6-1 0 16,-1 5-3-1,0-1-2-15,0 5 1 0,4-5 1 16,1 5-3-16,4-4 0 16,0 3 1-16,0 8 0 15,0 1 0-15,4-9 0 16,1-3 0-16,-1-1 2 15,5-3-1-15,0-8-1 16,0-4 3-16,0 0 0 16,0-8 3-16,4-4 1 15,0-16 1-15,10 0 0 16,-6-3-7-16,1-1 0 16,0-3 3-16,0-1 2 0,-1-3-2 15,-3-1-1-15,-1 1 3 16,0-1 1-16,-4 5-3 15,0-1-1-15,-4-3 1 16,-1 0 0-16,-4 3-5 16,0-3-1-16,0 3 1 15,0 1 2-15,0-1-2 16,0 4 0-16,-4 1 1 16,-1 3 2-16,1-3-1 15,-1 3-1-15,1 4-2 16,-1 0 1-16,-3 5 1 15,-1 7 0-15,-5 8-5 16,1 7-1-16,-5 1 7 0,0 4 4 16,1 0-5-16,-1 3 1 15,5 1-8-15,-5 0-3 16,9 3-32-16,5 1-15 16,4-4-39-1</inkml:trace>
          <inkml:trace contextRef="#ctx0" brushRef="#br0" timeOffset="1207.8201">5241 156 92 0,'0'-3'35'0,"0"6"-18"0,4-6-11 15,-4 3 11-15,0 0-5 16,0 0 1-16,0 0-2 16,0 0 3-16,5 3 2 15,-5-3 8 1,0 12-4-1,0 0-6-15,-5 4-3 0,-4-4-3 16,1-1 0-16,-6 1-2 16,1 0-1-16,0-4-1 15,-1 4 0-15,1-5-2 0,0 5-2 16,-1-4 1-16,5 0 1 16,1 0-1-16,-1 0 2 15,0 0-2-15,0-1-1 16,4 1-2-16,1 0 1 15,0 0 1-15,-1-4 0 16,1 0 0-16,4-4 2 16,0 0-3-16,0 0 0 15,4 4 1-15,1 0 0 16,3 0 0-16,1-4 2 16,5 0-1-16,3 0-1 15,1 0 3-15,4 0 0 0,1-4-4 16,-1 4-1-16,0-4 1 15,0 4 0-15,0-4 1 16,-4 4 2-16,0 0-3 16,0-4 0-16,-5 4 1 15,0 0 0-15,-4 0-3 16,0 0 2-16,-4 0-30 16,-1-4-12-16,-4 4-22 15,0-4-30 1,0 4 32-16</inkml:trace>
          <inkml:trace contextRef="#ctx0" brushRef="#br0" timeOffset="1442.7363">5103 491 108 0,'0'7'41'0,"5"-3"-22"0,-5 0-7 0,0-4 13 16,0 0-5-16,0 0 1 16,0 0-6-16,0 0-1 0,9 0-8 15,-1 0-2-15,1 0 2 0,0 0 1 16,5 0 3-16,-1 0-3 15,0 0 1-15,0 0-3 16,-4 0 2-16,0 0-2 16,0 0 0-16,0 0 1 15,0 0 1-15,4-4-3 16,-4 0-3-16,4 0 2 16,1-3 0-16,-1-1-4 15,0 0 1-15,-4 0-11 16,0 4-3-16,0 0-28 15,0 0-11-15,0 0-25 16,0 0-15 0,4 0 47-16</inkml:trace>
          <inkml:trace contextRef="#ctx0" brushRef="#br0" timeOffset="2240.333">5547 510 92 0,'0'-8'35'0,"5"8"-18"0,4-4-7 31,-9 0 14-31,4 1-4 15,5-5 0-15,0 0 0 16,0-4 0-16,4-4-5 16,0-3 1-16,1-1-9 15,-1 0 5-15,0-3 1 0,5 3 0 0,0-3 2 16,-5-5-6-16,1 1-3 16,-1-5-1-16,-4 8 1 15,0 5-5-15,0-9-1 16,-1-11 0-16,-3 15 2 15,-1 5-1-15,1-5-1 16,-1 5-2-16,-4 3 1 16,0 0 1-16,-4 12 0 15,-5 4 0-15,0 8 0 16,0 4 0-16,0 7 0 16,0 5 0-16,-4 0 0 15,0 3-3-15,-1-3 2 16,1-1 1-16,4 1 2 15,0-1 1-15,0 1 1 0,5 0 0 16,4-1 0 0,0 5-2-16,0-1-2 0,4-3 3 15,1-1 0-15,4 1-1 16,0-4-2-16,-1-1 1 16,1-3-1-16,5 0 0 15,-5-4 2-15,4-5-3 16,-4 1 0-16,0 0 3 15,0-4 1-15,-5 4-4 16,0-8 1-16,1 8-16 16,-1-12-6-16,1 0-11 15,-1 0-5-15,1 0-19 16,3-4-42 0,6-4 21-16</inkml:trace>
          <inkml:trace contextRef="#ctx0" brushRef="#br0" timeOffset="2717.683">5983 310 88 0,'0'-12'35'0,"0"8"-18"0,0 4-13 0,0 0 10 16,0 0 5-16,0 0 5 16,0 0-1-16,0-4-2 15,0 4-5-15,-5 0-2 16,1 0-8-16,-1 0-2 0,1 4 2 0,-5 0-1 15,0 4 2-15,5 4 0 16,-1-1 1-16,1 5-2 16,-1 0 1-16,1 3-2 15,4 1 0-15,0 0-1 16,4-1 0-16,5-3 0 16,4 0 0-16,5-4-2 15,0-4-2-15,4-5 3 16,0-3 0-16,1-3 7 15,-1-5 6-15,0-8 1 16,-4 0-1-16,0-3-4 16,-5-5 0-16,-4 0-3 0,-5 1 0 15,-4-1-5 1,0 5-3-16,-4-1 0 16,-5-4 1-16,0 5-3 15,0-1 0-15,0 4 1 0,5 8 0 16,-1 5-3-16,1 3 0 15,-5 0-14-15,5 3-6 16,-1 5-17-16,5 0-7 16,0 0-35-1,5 4-39-15,3 0 42 16</inkml:trace>
          <inkml:trace contextRef="#ctx0" brushRef="#br0" timeOffset="3783.9155">6578 184 80 0,'13'-24'33'0,"-13"28"-18"0,4-12-2 16,-4 8 11-16,5-3 1 16,-5 3 2-16,0 0-9 15,0 0 0-15,0 0-5 16,0 0 0-16,0 3-7 16,0 1 3-16,-9 8 7 15,0 0-1-15,0 0-1 0,-4 0 0 16,0-5-3-16,-1 5 1 15,1 0-7-15,-5 0-3 16,0 0 1-16,1-1 0 16,-6 1 1-16,6 0 0 15,-1 0-2-15,5-4 1 16,-1-1-2-16,5 1-1 16,0 0 3-16,5-4 0 15,0 0-1-15,-1 0-2 16,1 0 1-16,4 0 1 15,0 0-3-15,0 0 0 16,0 4 1-16,4-1 2 16,1-3-1-16,-1 0-1 0,0 0 5 15,10 0 4 1,4-4-1-16,-1 0-1 16,6 0-2-16,-1-4-3 15,0 0-2-15,0 0 3 16,-4 0 0-16,0 4-4 15,-5 0-1-15,0 0 1 16,-4 0 2-16,0 0 0 16,-4 0-1-16,-5 0 1 15,0 0 1-15,0 0-1 16,0 0-1-16,4 0-13 16,0 0-4-16,1 0-20 15,4 4-6-15,-5-4-20 16,5 0-8-16,0 0-5 15</inkml:trace>
          <inkml:trace contextRef="#ctx0" brushRef="#br0" timeOffset="5072.3653">6893 7 64 0,'4'-16'24'0,"1"12"-12"16,-5-27 1-16,4 15 11 0,-4 4 1 15,5 1 2-15,-5-5-4 16,4 8 0-16,-4 4-8 15,0 0-4-15,0 0-6 16,0 0 3-16,0 0 2 0,0 1-8 16,5 3 0-16,-5 0 0 15,4 0 1-15,-4 0 1 16,5 15 2-16,-1 1 3 16,0 11 5-16,1-7-6 15,-1 8-2-15,1-5 1 0,-1 9 2 16,-4 11 0-16,0-4 2 15,0-3-4-15,0-5-2 16,0 0-2-16,0 1 0 16,-4-1-2-16,4 1 2 15,0-5-2-15,0-3 2 16,0-4 0-16,0-5 1 16,0-3-2-16,0-4 1 15,0-8 4-15,4-4 6 16,5-4-5-16,0-4-2 15,0-3-6-15,4-1 0 16,-4 0 0-16,4 0 0 16,5 1 0-16,-5 3 0 15,1 0-3-15,-1 0 2 16,0 1 1-16,-4 3 0 0,0-4 0 16,0 8 0-16,0 0 0 15,-5 0 2-15,1 0-3 16,-1 4-2-16,1 0 2 15,-5 0 0-15,0 0 1 16,0 0 2-16,4 4 3 16,1 4 4-16,-1 0-2 15,0 0 1-15,1 0-5 16,-5-1 0-16,4 1-1 16,-4 4-2-16,5 0 3 0,-1 0 0 0,1-1-1 31,-1 1-2-31,1 0 1 15,-1 0-1-15,0-4 0 16,1 0 2-16,4-1-1 0,-9-7-1 16,4 4 1-16,-4-4-1 15,0 0 4-15,0 0 2 16,0 0-7-16,0 0-4 16,0 0-4-16,5 4-2 15,-5-4-8-15,0 0 0 16,4 4-8-16,-4-4 0 15,13 0-30 1,-4-4-2-16,0 0 0 16,0-4-14-1</inkml:trace>
          <inkml:trace contextRef="#ctx0" brushRef="#br0" timeOffset="5487.8998">7426 215 132 0,'0'-4'52'0,"0"4"-28"0,0 0-8 16,0 0 18-16,0 0-7 0,0 0-1 15,0 0-11-15,0 8-4 16,0-8-6-16,0 4-4 0,0 4 2 16,0 0 2-16,0 0 4 15,0 0-2-15,0 0-2 16,0-1 0-16,0 1 1 16,-5 0-3-16,5 4 0 15,-4-4-3-15,4 4-1 16,0-5 3-16,0 1 1 15,0 0-4-15,0 0-1 16,0-8-2-16,9 4 0 16,0-4-19-16,0 0-10 15,0-4-38 1,-1 0-44-16,1 0 35 0</inkml:trace>
          <inkml:trace contextRef="#ctx0" brushRef="#br0" timeOffset="5719.0334">7448 113 164 0,'-4'-4'63'0,"4"0"-34"0,4-4-14 0,1 5 18 0,-1-1-16 15,0 0-5-15,1-4-7 16,-1 4-2-16,1-4-1 15,-1 4-4-15,1 0 1 0,-1 0 1 0,1 4 0 16,-1-4-20-16,-4 4-9 16,0 0-38-1,0 0-37-15,9 0 35 16</inkml:trace>
          <inkml:trace contextRef="#ctx0" brushRef="#br0" timeOffset="6919.3304">7892 94 68 0,'18'-16'27'0,"-14"8"-14"0,1-4-2 15,-5 8 10-15,9 0-5 16,-5 0-1-16,1 0-5 0,-1 4 1 16,1-3 0-1,-5-1 1-15,0 4 5 0,4-4 3 16,-4 4-4-16,0 0-1 16,0 0-9-16,4 0-2 0,-4 0 0 15,0 0-2-15,0 0 1 16,-4 0 2-16,4 8 4 15,0-1 0-15,-9 5 9 16,-4 4-4 0,-1 0-5-16,1-5 0 15,0 5-4-15,-5 0 0 16,0 0 1-16,1-1 3 16,-1 1-4-16,0 0-1 0,0-4-2 15,5-1 1-15,0 1-2 16,-1-4 2-16,1 0-2 15,4 0 2-15,0 0-2 16,0-4-1-16,5-1-2 16,-1 1 1-16,1 0 3 15,4-4 3-15,0 0 0 16,0 0 2-16,4 4-4 16,1 0-2-16,4 0 4 15,0 0 4-15,-1-4-1 16,10 0 3-1,0 0-4-15,0 0-4 16,-5 4-2-16,0-4 0 16,1 4-1-16,-1 0 0 15,5 0 0-15,-5 0 0 0,-4 0 2 16,0 0-1-16,0-1 2 16,0 1-4-16,4-4 0 15,-4 0-15-15,0 0-4 16,0 0-23-16,0 0-10 15,-1 0-60 1</inkml:trace>
          <inkml:trace contextRef="#ctx0" brushRef="#br0" timeOffset="8348.0874">7723 416 72 0,'-4'-4'30'0,"4"4"-16"0,0 0-3 0,0 0 10 15,0 0 2-15,0 0 1 16,0 0-2-16,0 0-2 16,4 0 1-16,-4 0 1 15,5 0-12-15,-5 0-3 0,4 0-3 16,5 4 4-16,0 0 5 15,0 0-1-15,0 0 1 16,4-4-1-16,-4 0 0 0,0 0-2 16,9 0 1-16,-5 0-2 15,5 0 0-15,0 0-8 16,-1 0 0-16,6-4-1 16,-1 0 0-1,-4 4 0-15,-5 0 2 0,-4 0-1 16,0 0 2-16,0 0-4 15,-1 4 0-15,1 0-15 16,-4 0-6-16,4 0-18 16,-9-4-7-16,4 0-35 15,0 0-26 1,1 0 49-16</inkml:trace>
          <inkml:trace contextRef="#ctx0" brushRef="#br0" timeOffset="9348.1491">8159 149 88 0,'-5'-8'33'0,"5"8"-18"0,0-4-7 16,0 4 13-16,0 0-6 15,0 0 2-15,0 0-1 16,0 0 2-16,0 0 1 0,0 0 3 16,0 8-12-1,0 0 1-15,0-1 6 0,0 9 0 16,0-4-4-16,0 0-3 15,0-1-2-15,0 5 0 16,0-4-4-16,0 4-3 16,0-4 0-16,0-1-1 15,0 1 0-15,0 0 0 16,0 0 0-16,0-1 2 16,0-3-1-16,0-4 2 15,0 0 2-15,5-4 4 16,4-8 2-16,-1 0 1 15,1-3-4-15,0 3-3 16,-4 0 0-16,8-12-1 0,-4 5-5 16,4-5 1-16,1 0 0 15,3 1 2-15,5-9-3 16,-8 12 0 0,-1 1-1-16,0-1 0 0,-4 4 2 15,0 4 2-15,0 0-1 16,4 4-1-16,-4 1 1 15,0 3 1-15,5 0 3 16,-6 3 2-16,1 5-1 16,-4 4 1-16,-1-4-2 15,1 8 0-15,-1 7-3 16,0 1-2-16,-4 3 3 16,0 1 2-16,0-1-2 0,5 5 0 15,-5 3-1-15,4-3-2 16,1-5 1-16,-1-3 1 15,1-1-1-15,-1-7 2 16,1-4-11-16,-1-4-4 16,0 0-25-16,1-4-9 15,-5-4-33 1,4-4-57-16,5-4 33 16</inkml:trace>
        </inkml:traceGroup>
        <inkml:traceGroup>
          <inkml:annotationXML>
            <emma:emma xmlns:emma="http://www.w3.org/2003/04/emma" version="1.0">
              <emma:interpretation id="{AD5D4781-4339-4ACC-8F03-675622FFB4B8}" emma:medium="tactile" emma:mode="ink">
                <msink:context xmlns:msink="http://schemas.microsoft.com/ink/2010/main" type="inkWord" rotatedBoundingBox="11356,12137 11630,12137 11630,12883 11357,12884"/>
              </emma:interpretation>
            </emma:emma>
          </inkml:annotationXML>
          <inkml:trace contextRef="#ctx0" brushRef="#br1" timeOffset="-1.96918E6">8900 915 132 0,'0'-15'49'0,"0"15"-26"0,0-3-16 16,0 3 13-16</inkml:trace>
          <inkml:trace contextRef="#ctx0" brushRef="#br0" timeOffset="13010.3846">9060 459 116 0,'0'4'44'0,"5"4"-24"0,-5 4-6 16,0-4 17-16,0 3-6 15,0 5-2-15,0 12-9 16,0-5-1-16,-5 9-8 15,5-9-1-15,-4 5 2 0,-1-5-1 16,1 1 0-16,-1-4-3 16,-3-1 1-1,-1-3 0-15,0 0-1 0,4-5-2 16,1-3-32-16,0-8-14 16,-1-4-37-1</inkml:trace>
          <inkml:trace contextRef="#ctx0" brushRef="#br0" timeOffset="13259.0278">9114 294 160 0,'-5'-12'60'0,"5"4"-32"0,-4 1-15 0,4 3 19 0,0 0-7 15,0 0 0-15,0 0-10 16,0 0-2-16,4-4-7 16,-4 0-4-16,5 0-1 0,-1 0-1 15,0 1 0-15,1 3-14 16,-1-4-3-16,1 0-59 16,4 0-52-1,4-4 44-15</inkml:trace>
        </inkml:traceGroup>
        <inkml:traceGroup>
          <inkml:annotationXML>
            <emma:emma xmlns:emma="http://www.w3.org/2003/04/emma" version="1.0">
              <emma:interpretation id="{54597828-C44D-4E50-B105-7DAA82C51A6D}" emma:medium="tactile" emma:mode="ink">
                <msink:context xmlns:msink="http://schemas.microsoft.com/ink/2010/main" type="inkWord" rotatedBoundingBox="12086,11689 15337,11688 15338,12828 12087,12829"/>
              </emma:interpretation>
            </emma:emma>
          </inkml:annotationXML>
          <inkml:trace contextRef="#ctx0" brushRef="#br0" timeOffset="12250.9417">10064 66 88 0,'0'-12'35'0,"0"8"-18"0,0 4-5 0,0 0 16 15,0 0-3-15,0 0 0 16,-5 4-2-16,1-4-3 0,0 8-2 16,-5 0-1-16,0 0-9 15,0 4 4-15,0-1 1 0,-4 1 2 16,-5 4 4-16,0 4-2 15,0-1-1-15,-4 1-6 16,0 3-2-16,-5 1-2 16,1 4 1-16,-1-1-4 15,-4 5 0-15,4-5 1 16,1 1 0-16,4-9 0 16,4 1 0-16,0-4-2 15,5-1 1-15,-1-3-2 16,5 0 2-16,1-4-2 15,-1 0-1-15,4-4 1 16,1-4 1-16,-1 0-12 0,5-4-3 16,0 0-12-1,5-4-2-15,4 0-16 0,8 0-8 16,1 0-34 0,0 0-27-16,9 1 49 15</inkml:trace>
          <inkml:trace contextRef="#ctx0" brushRef="#br0" timeOffset="11800.8355">9660 94 108 0,'0'-8'41'0,"4"0"-22"0,10 4-3 0,-10 4 18 16,0-4-7-16,1 4-1 15,-5 0-9-15,0 0 0 16,4 8-10-16,1 0 0 0,-1 3 0 16,1 5 3-16,4 0 4 15,-1 4-4-15,1-1 0 16,0-3 0-16,5 0 4 0,-1 3-4 16,0 1 0-16,0 4-9 15,1-1-2-15,-1 5 2 16,-4-1 1-16,4 1-3 15,-4-1 1-15,0 1 2 16,-4-5 1-16,-1-3 1 16,0 0 0-16,1-5-2 15,-5 1-2-15,0-8 1 16,0 0 1-16,0-8-12 16,0 0-3-16,0 0-16 15,0-4-4-15,0 0-18 16,-5-4-8-16,1 0-19 15,4 0-11 1,0-3 46-16</inkml:trace>
          <inkml:trace contextRef="#ctx0" brushRef="#br0" timeOffset="14745.4279">10250 306 144 0,'-4'-8'55'0,"8"4"-30"0,1 0-12 0,4 0 19 15,0 0-9-15,0 0-1 16,13-4-9-16,0 5 0 15,5-1-8-15,-1 0-3 0,1 0 1 0,0 4-2 16,-5 0-1-16,0 0 3 16,-4 0 0-16,-1 0-8 15,-3 0-2-15,12 4-40 16,-8 0-17-16</inkml:trace>
          <inkml:trace contextRef="#ctx0" brushRef="#br0" timeOffset="14473.8727">10490 208 104 0,'5'-20'41'0,"4"20"-22"0,-5-8-9 0,0 8 14 16,1 0-4-16,-1-4-2 15,1 0 1-15,-1 4 2 16,-4 0-11-16,0 0 1 0,0-4 2 16,0 0-1-16,0 0 1 15,-4 0 1-15,-1 1 2 16,-4-1-5-16,-4 4 1 16,0 0-5-16,0 4-2 15,-5 3 0-15,-4-3-1 16,-1 8-5-16,6 4-1 15,-1-4 3-15,0 3 1 16,5-3 0-16,-1 4-2 16,6 0-2-16,-1-1 1 0,4 1 1 15,5 4 2-15,5-5-3 16,4 1 0-16,4 0 3 16,0-4 1-16,0-1-1 15,5-3 1-15,0 0-2 16,0-4 2-16,0 0-2 15,-1 0-1-15,1-4-2 16,-5 4 1-16,1-4-37 16,-5 0-16-16,-1 0-20 15,-3 0-37 1,-1 0 29-16</inkml:trace>
          <inkml:trace contextRef="#ctx0" brushRef="#br0" timeOffset="23346.1182">11045-225 116 0,'-13'-8'46'0,"13"8"-24"0,0 0-8 0,0 0 17 0,0 0-4 16,0 0 1-16,0-4-6 15,0 4-2-15,0-4-11 16,0 1 1-16,0-1 1 0,0-4 2 15,0 4 3-15,0 0-3 16,0 0 2-16,0 0-4 16,-4 0 1-16,-1 4-1 15,1-4 1-15,-1 4-2 16,-4 0-1-16,1 0-3 16,-6 0 1-16,1 0 0 15,-5 0 1-15,0 0-7 16,1 0-2-16,-1 0 0 0,0 4 2 15,0 0-2 1,1 4-2-16,3-4 2 0,-4 4 2 16,5-4 0-16,0 3 2 15,4-3-4-15,0 0-2 16,0 0 2-16,0 0 2 16,5 0 0-16,-1 0-1 15,1 0 1-15,0-4-1 16,4 0 0-16,0 4 2 15,0-4-3-15,0 4-2 16,0 0 2-16,0 4 2 16,0-4-2-16,0 3 0 15,0 1 1-15,0 4 2 16,0-4 1-16,4 16 3 16,0-5-3-16,1 9-2 0,-1-9 2 15,1 9 2-15,-5-5 0 16,0 9 0-16,0-5-6 15,0 5 1-15,0-5 0 16,0 13 2-16,0-9-1 16,0 16-1-16,0-3 1 15,0 11-1-15,0-8 0 16,0 4 2-16,0-8 10 16,-5 0 7-16,5-7-8 15,-4-1-3-15,4 0-5 16,-5-3 0-16,5-9 0 0,0 1 1 15,0-4-5-15,0 3-1 16,0-3 1-16,0-4 2 16,0-1 2-16,0-3 1 15,0 0-5-15,0 0 1 16,0-4 2-16,0-1 1 16,0-3-4-16,0 4-1 15,0 0 1-15,5-4 0 16,-1-4 1-16,1 0 2 15,-1 0-1-15,1 0 2 16,-1 0-2-16,-4 0-1 16,0 0 1-16,5 0 1 15,-1 0-1-15,0 0-1 16,1 0 1-16,-1 0 1 0,1 0-1 16,4-4-1-1,-5 0 1-15,5 0 1 0,0 0 1 16,0 0 3-16,0 0-3 15,-1 1 0-15,1-1 1 16,0 0 0-16,0 0-5 16,4-4 1-16,-4 4-2 15,0 0 0-15,5-4 2 16,-6 4 2-16,1 0-3 16,0 0-2-16,-4 0 4 15,-1 4 1-15,0 0-3 16,1 0 1-16,-1 0 0 15,1 0 2-15,-1-4-14 16,1 4-7-16,-1 0-17 0,1-3-7 16,-1-1-24-16,5 0-9 15,0 0-51 1</inkml:trace>
          <inkml:trace contextRef="#ctx0" brushRef="#br0" timeOffset="15417.9104">10974 172 104 0,'0'0'38'0,"0"16"-20"0,-4-4-4 0,4-4 17 16,-5 3-6-16,1 1 0 16,-5 4-8-16,-4 0 0 15,0 7-10-15,-5 1-2 0,0 3-1 16,0 1 2-16,5-1 3 15,0-3 2-15,-1-4 1 0,5-5 2 16,0-3 2-16,5-4-5 16,0-8-1-16,4-8-2 15,4-12 2-15,9-7-3 16,1-5 1-16,3-3-5 16,6-8-2-16,3-12 0 15,10-16 1-15,-1 0-3 16,1 1 0-16,4 7-1 15,-5 8-2-15,1 4 3 16,-5 11 0-16,0 13-2 16,-4 7 0-16,-5 8 2 15,-4 8 0-15,-5 12 1 16,-4 8 0-16,0 7 0 16,-5 17 0-16,1 3-3 0,-5 8 2 15,-5 0 5-15,1 0 2 16,4-4 0-16,-5 1 1 15,5 3-2-15,-4 4 0 16,4 0-3-16,0-4-2 16,0-4 1-16,0 0 1 15,0-7-1-15,0-9-1 16,0-3 1-16,0-9 1 16,0-3-6-16,0 0 1 15,0-9-26-15,-5-14-56 16,-3-13 0-1,-1 0-7 1</inkml:trace>
          <inkml:trace contextRef="#ctx0" brushRef="#br0" timeOffset="15582.698">11023 270 156 0,'-9'-3'60'0,"9"3"-32"0,-9 0-17 15,9 0 15-15,5 0-10 16,-1-4-2-16</inkml:trace>
          <inkml:trace contextRef="#ctx0" brushRef="#br0" timeOffset="15701.2917">11032 255 328 0,'18'-4'16'0,"0"4"0"0,4 0-6 16,4 0-4-16,-3 0-6 16,3 0 0-16,1 4 4 15,0 0 2-15,-1 0-18 0,-4 0-6 16,1-1-58-1,-1 1-52-15,0 0 41 16</inkml:trace>
          <inkml:trace contextRef="#ctx0" brushRef="#br0" timeOffset="16589.2316">11827-178 148 0,'-4'-4'55'0,"-1"4"-30"0,1 0-18 16,4 0 13-16,-5 0-4 15,1 0 1-15,-1 4-3 16,1 0 1-16,0 0-8 0,-5 0 2 0,0 0 2 16,-5 0 0-1,1 0 1-15,0-4-2 16,-9 4-1-16,4 0-3 16,0 0-1-16,0 4-3 15,1 3 1-15,-1 1-4 0,0 8 0 16,0-1 1-16,5-3 2 15,0 0 1-15,4-4 1 16,0-1-5-16,4-3 1 16,1 0-2-16,4 0-2 15,0 0 5-15,0 0 3 16,0 0-3-16,4 3-3 16,1 1 1-16,-1 0 2 15,1 4 2-15,-1-1 1 16,1 9-2-16,-5-4-2 15,0-1 3-15,0 1 0 16,0-4 3-16,0-1 1 16,0 1-1-16,0 0-1 15,-5 4-1-15,1-1 2 0,-1 1-3 16,1 0-2-16,4-1 0 16,0 5 1-16,0-5-1 15,0 1 2-15,0-4-2 16,0 0-1-16,0-5 1 15,0 1-1-15,4-4 0 16,-4 0 2-16,5-4-1 16,-1 0 2-16,-4-4-4 15,5 4 0-15,3 0 3 16,1-1 3-16,0-3 4 16,5 0 5-16,-1 0-4 15,0-3 2-15,5-1-5 16,0 0-2-16,0-4 0 15,-1 0-1-15,1 0-2 16,4 4 1-16,-8 0-2 0,-1 0 2 16,-4 0-2-16,0 4-1 15,0 0 1-15,-1-4-1 16,-3 4 0-16,-1 0 0 16,1 0 0-16,-1 0 0 15,1 0 0-15,-1-3 0 16,-4 3-7-16,0-4 0 15,0 0-24-15,0 0-9 16,4 0-12-16,-4 0-4 16,0-4-51-1,5 0-29-15,-1 0 64 0</inkml:trace>
          <inkml:trace contextRef="#ctx0" brushRef="#br0" timeOffset="17008.9544">12071-166 108 0,'0'-8'44'0,"0"8"-24"0,0 0-4 0,0 0 18 16,0 0 4-16,0 0 2 15,0 0-9-15,0 0-4 16,0 0-15-16,0 0-3 0,0 4-2 16,0 0-1-16,-4 16 1 15,-1-1 0-15,1 9 1 16,0-1 0-16,-1 5 2 16,-4 7-3-16,5-7-2 15,-1-5 0-15,-4 9-1 16,1 11-5-16,-1-16 1 15,0-3 0-15,0 3 2 16,4-3-1-16,1-1-1 16,4 5 1-16,0-13-1 15,0-3-14-15,0-4-3 16,0 0-20-16,9-5-9 16,4-7-13-16,1-4-6 0,-1-3-11 31</inkml:trace>
          <inkml:trace contextRef="#ctx0" brushRef="#br0" timeOffset="17431.3814">12267 184 148 0,'13'-28'55'0,"-13"28"-30"0,9-7-14 16,-5 3 15-16,-4 4-8 15,0 0 0-15,0 4-7 16,0-4-1-16,-4 7-6 15,-9 5-1-15,-5 4 3 0,0 0 3 0,5-5 2 16,-1 1-3-16,1 4 0 16,0-4 1-16,-1 4 2 15,6-1-1-15,3 1 1 16,1 0-6-16,8-5-1 16,9 5 4-16,1-8 3 15,-5 0-2-15,8-8 2 16,1 0-2-16,0-4 0 15,0 0 1-15,-1-4 4 16,1 0 1-16,-4-3 0 16,-1-1-5-16,-9-4-4 15,1 4-3-15,-10-7-3 0,5 3 1 16,-9 0 1-16,1 0-6 16,-6 5 1-16,-4-5-19 15,10 8-8-15,3 0-24 16,5 4-11-16,0 4-47 15,9 0-29 1,0 0 67-16</inkml:trace>
          <inkml:trace contextRef="#ctx0" brushRef="#br0" timeOffset="19051.3292">12435-189 64 0,'-4'-4'24'0,"4"4"-12"0,0 0 3 0,0 0 13 15,4 0 0-15,-4 0 3 16,0-4-6-16,0 0-1 15,5 0-7-15,-1 0-2 16,5 0-9-16,-4 0-2 0,4 0 0 16,-1 0 0-16,6 4 0 15,-5 0 0-15,4 8 0 16,0 4-2-16,1-4 1 16,-1 0-2-16,-4-1-1 0,0-3 1 15,0 0-1-15,-1 0 8 16,-3 0 7-16,-1 0-5 15,1 0-3-15,-1-4-4 16,1 0-3-16,-5 0 1 16,0 4-1-16,4 0 0 15,-4 8 2-15,0-1-3 16,-4 9-2-16,-1 4 4 16,5-9 1-16,0 1 2 15,-4 8 0-15,4-5-2 16,0 5-2-16,0 15 3 15,0-3 0-15,0-5-4 16,0-7-1-16,0-5 1 16,0 5 2-16,4 7 0 0,-4 1 2 15,0-1 0-15,0 1 1 16,0-1 0-16,0-7 2 16,0-5-3-16,0 1-2 15,0 4 6-15,0-5 5 16,0-3-4-16,0-4-2 15,0 0-3-15,0-5 0 16,-4 1 4-16,-1-4 4 16,5 0-2-16,-4-4 2 15,4 0-6-15,-5 0-1 16,5 0-2-16,-8-4-2 16,-1 0 3-16,0 0 0 15,-4 0 1-15,4 4 0 16,0 0-2-16,0 0-2 0,-4 0 1 15,-1 0-1-15,1 0-3 16,-5 0 5 0,5-4 0-16,4 4-3 15,0 0 1-15,0-3 0 16,5-1 2-16,-1 0-10 16,1 0-4-16,8 0-16 15,1 0-8-15,-1 4-13 16,5-4-5-16,0 0-44 15,4 0-23 1,1 0 59-16</inkml:trace>
          <inkml:trace contextRef="#ctx0" brushRef="#br0" timeOffset="24155.6142">12853 418 140 0,'4'0'55'0,"1"0"-30"0,-1 0-5 16,-4 0 19-16,0 0-8 16,0 0-1-16,0 8-6 15,0 0-1-15,0 4-12 16,0-1 4-16,0 1 3 0,0 4-8 15,-4 4-1-15,-1 7-3 16,1-7 1-16,0-4-4 16,-1 8 0-16,-8 7-1 0,-1-3 1 15,6-5-2-15,-1 1-1 16,0 0-4-16,0-4-2 16,0 3-26-1,5-3-11-15,-1-4-38 16,5 0-53-16,9-16 34 15</inkml:trace>
        </inkml:traceGroup>
        <inkml:traceGroup>
          <inkml:annotationXML>
            <emma:emma xmlns:emma="http://www.w3.org/2003/04/emma" version="1.0">
              <emma:interpretation id="{3A9BE2DA-3BAF-43E9-99B2-8CABB2B1874A}" emma:medium="tactile" emma:mode="ink">
                <msink:context xmlns:msink="http://schemas.microsoft.com/ink/2010/main" type="inkWord" rotatedBoundingBox="15613,11593 17700,11592 17701,12544 15614,12545"/>
              </emma:interpretation>
            </emma:emma>
          </inkml:annotationXML>
          <inkml:trace contextRef="#ctx0" brushRef="#br0" timeOffset="25702.2721">13190 240 132 0,'0'0'49'0,"0"0"-26"0,0 8-14 0,0 0 14 15,0 0-2-15,0 0 2 16,-4 8-4-16,0-5-2 16,-1 9-9-16,1 8 1 0,-5-1 2 15,4-3 0-15,1-8 1 16,0-4 0-16,-1 0 0 15,5-1-4-15,-4-3 0 16,4 0 4-16,0-4 2 16,0 0-5-16,0-4-3 15,0 0 1-15,0-12 2 16,4-7 0-16,1-9 2 16,3-4-4-16,-3 13-2 15,-1-1 0-15,5-16-1 16,9-15-5-16,0-4 1 15,-1-4-2-15,1 3 0 0,4 5 2 16,-8 19 2-16,-1 5-3 16,0-1-2-16,1 4 2 15,-1 1 0-15,0 3-2 16,1 8 0-16,-1 8-1 16,0 8 3-16,1 12 0 15,-1 16 3-15,0-1-3 16,-4 5 0-16,0 3 7 15,-4 1 4-15,-5-5-3 16,0 1 1-16,0-5-5 16,0-3-2-16,-5 3 2 15,5 1 0-15,-4 0 1 0,4-1 0 16,0-3-2-16,0-5-2 16,0-3-2-16,0-4 1 15,0-4-4-15,0-4-1 16,0 0-19-16,0-4-7 15,-5-4-14-15,1-4-4 16,-1 0-26 0,1-4-49-16,-5-4 30 15</inkml:trace>
          <inkml:trace contextRef="#ctx0" brushRef="#br0" timeOffset="25955.6907">13217 252 116 0,'-9'-8'46'0,"5"8"-24"0,4 0-6 0,0 0 16 0,0 0 0 16,0 0 1-16,0 0-12 16,0 0-3-16,4 0-10 15,1 0 1-15,-1 0 2 0,5 0 0 16,0 0 1-16,4 0-2 16,9 0 1-16,1 4-4 15,3 0-2-15,1-4-2 16,0 0 0-16,-1 0-2 15,1 4 2-15,-5-4-2 16,0 4-1-16,-4 0-37 16,-5-4-17-16,-4 0-55 15</inkml:trace>
          <inkml:trace contextRef="#ctx0" brushRef="#br0" timeOffset="26888.5878">13914-174 104 0,'9'-8'38'0,"-4"8"-20"0,-1-4 3 16,1 4 17-16,-1 0-3 15,-4 0 2-15,0 0-10 16,0 0-2-16,0 0-14 15,-4 0 7-15,-1 0 2 0,1 0-4 16,-5 0 1-16,0 0-8 16,0 0-3-16,0 0 1 15,-4 0 0-15,0 4-3 16,-5 0-3-16,0 0 2 0,-4 0 0 16,4 4 1-16,0-4 0 15,0 3-5-15,1-3 1 16,3 0 0-16,6 0 2 15,-1 0-1-15,4 0 2 16,1-4-4-16,-1 4 0 16,1-4 1-16,4 8 0 15,0-8 0-15,0 8 2 16,0 4-3-16,0 7 0 16,0-3 1-16,4 4 0 15,1 0 0-15,-1 3 0 16,1 1 0-16,-1 0 0 15,1-1 2-15,-5 5 1 0,0 0 1 16,0-5 2-16,-5 1-1 16,1-4 0-16,-1 0-1 15,1-1 2-15,-1 1-3 16,-4 0-2-16,5 0 0 16,0-1-1-16,-1 1 0 15,1-4 2-15,-1 0-1 16,5-1-1-16,0-3 1 0,0 0 1 15,5-4 1 1,-1 0 1-16,5 0 2 16,0-4 3-16,0 0 0 15,0-4 0-15,4 0-5 16,5 0-1-16,-1 0-1 0,-3-4 1 16,4 0 0-16,-5 0 1 15,0 0-5-15,1 4 1 16,-6 0 0-16,1 0 0 15,-9 0 0-15,0 0 0 16,0 0-3-16,0 0 0 16,0 0-16-16,0 0-5 15,0 0-15-15,0 0-5 16,5 4-9-16,-5-4-5 16,0 0-34-1,0 0-32-15,9-4 53 16</inkml:trace>
          <inkml:trace contextRef="#ctx0" brushRef="#br0" timeOffset="27608.848">13994-194 136 0,'18'-20'52'0,"-13"12"-28"0,-1-3-6 16,-4 11 20-16,4-4-6 16,1 0-1-16,-1 0-11 15,1 0-5-15,-1 4-8 0,-4 0-3 0,0 4 0 16,0 0 2-16,0 7 1 16,0 1 5-16,0 12 5 15,0 15 0-15,0 1-1 16,0-1 0-16,0-11 0 15,0-4-4-15,0 3 0 16,0 9-7 0,0-8-1-16,0-5-2 0,0 1 1 15,-4 4-2-15,-1-5-1 16,1-3 1-16,4-8-1 16,0-4 2-16,4 4 1 15,1-1-4-15,-1-7 1 16,-4 0 2-16,5-8 1 15,-1 4-1-15,5-12 1 16,4 1-4-16,1-5 0 0,-6 0 1 16,6 0 2-16,-1 0-3 15,0 5-2-15,-4-1-1 16,0 8 3-16,0 0 0 16,0 8 1-16,0 8-3 15,-5 0 2-15,1-1 1 16,-5 5 2-16,0 0 3 15,0 0 2-15,0 0-1 16,0-1 1-16,4-3-6 16,1-4-1-16,-5 0 2 15,4 0 1-15,5 0-1 16,-5 0 1-16,1-4 0 16,-1 0 1-16,1-1-2 15,-1-3 1-15,1 0-2 0,-1 0 2 16,5 0-2-16,-5 0-1 15,1 0-8-15,-1 0-3 16,1 0-12-16,-1 0-5 16,1 0-12-16,-1 0-2 15,0 0-22-15,1 0-7 16,-5 0-28 0</inkml:trace>
          <inkml:trace contextRef="#ctx0" brushRef="#br0" timeOffset="28253.5267">14398 27 212 0,'5'-20'79'0,"-1"8"-42"0,10-3-32 0,-10 15 19 0,5-8-11 16,0 0 0-16,0 0-7 16,0-8-4-16,0 8-1 15,-1 0-4-15,1 8 2 0,-4 0-10 16,-5 8-5-16,0 0-41 16,4 0-15-16,1 0-12 15</inkml:trace>
          <inkml:trace contextRef="#ctx0" brushRef="#br0" timeOffset="28035.8543">14452 173 184 0,'4'-8'71'0,"-4"8"-38"0,0-4-17 16,0 4 24-16,0 0-6 15,0 0 1-15,0 0-16 0,0 0-4 16,0 4-9 0,0-4 3-16,0 12 5 15,0-4-3-15,0 0-3 0,-4 4 0 16,4-4-3-16,-5 3 0 15,5-3-6-15,-4 0 1 16,4 0 0-16,0 0 2 16,-5 0-1-16,10-4 2 15,-5 0-4-15,4 0 0 16,-4-4-21-16,0 0-10 16,0 0-13-16,5 0-2 15,-1-4-17-15,1 0-4 16,-1 0-15-1</inkml:trace>
          <inkml:trace contextRef="#ctx0" brushRef="#br0" timeOffset="29455.1848">14656-356 120 0,'-4'-12'46'0,"4"12"-24"0,-5-4-13 0,5 4 16 15,0 0-3-15,0 0-1 16,0 0-5-16,0 0-2 16,0 0-8-16,0 0 3 0,5 0 1 15,-1 0 3-15,5 4 5 16,-5 0-1-16,10 0-1 15,-5 0-4-15,4-4 0 16,-4 0-7-16,4 0-1 16,-4 0-2-16,4 0 1 15,1 0-2-15,-1 0 2 16,-4 0-2-16,0 4-1 0,0-4-2 16,-5 8 1-16,0-4 3 15,-4 8 1-15,0 0-4 16,-4 3-1-16,0 1 3 15,-1 4 1-15,1-4 0 16,-1 7-2-16,1 1 1 16,-1 8 1-16,5-5-1 15,0 5-1-15,0-1 1 16,-4 5-1-16,4-8 0 16,-4 7 2-16,4-3-1 15,0-1-1-15,0-3 1 16,0 0-1-16,0-5 0 15,0 5 2-15,0-4-1 16,0-1-1-16,0 1 3 0,0 0 0 16,0-5-1-16,-5 1-2 15,5 0 3-15,0-4 0 16,0-1 3-16,-4-3 3 16,4 0-4-16,0 0-1 15,0-4-2-15,-5 0-2 16,5 0 1-16,-4 0-1 15,4-1 2-15,-5 1 1 16,5-4-4-16,0 0 1 16,0 0 4-16,-4 0 5 15,4 0 1-15,-5 0 2 0,1-4-2 16,0 0-1-16,-1 0-3 16,-4 0 1-1,0 0-2-15,0 0 0 0,1 0 1 16,-6 0 1-16,5 0-3 15,-4 0-1-15,4 0-1 16,-4-4 1-16,0 0-2 16,-1 0 2-16,5 0-2 15,0 0-1-15,5 0 3 16,0 4 0-16,-1-4-6 16,1 4 0-16,-1 0-1 15,1 0 2-15,-1 0-8 16,1 0-3-16,-1 0-13 15,1-4-4-15,4 1-11 0,0-1-4 16,4 0-30-16,1-4-13 16,4 0-6-1</inkml:trace>
          <inkml:trace contextRef="#ctx0" brushRef="#br0" timeOffset="30345.8869">15002-376 104 0,'0'0'41'0,"0"0"-22"0,0 0-7 15,0 0 13-15,5 4 0 16,-1 0 2-16,1 4-6 15,-1-4-1-15,5 8-11 16,0 0 6-16,4 12 2 0,1-5-3 16,3 21 2-16,-3-5-5 0,8 17 1 15,-4-9-3-15,4 12 0 16,-4-11 1-16,-1 3 1 16,-3-7-3-16,-1 7-3 15,-4-4 0-15,-9 9 1 16,0-9-3-16,-9 4 0 15,0-3 1-15,-13 7 2 16,4-7-5-16,-13-1-1 16,4-7-40-16,-12-5-18 15,7-3-58 1</inkml:trace>
        </inkml:traceGroup>
        <inkml:traceGroup>
          <inkml:annotationXML>
            <emma:emma xmlns:emma="http://www.w3.org/2003/04/emma" version="1.0">
              <emma:interpretation id="{97FEA478-1538-44BF-B4EA-DD5BEE57C4E4}" emma:medium="tactile" emma:mode="ink">
                <msink:context xmlns:msink="http://schemas.microsoft.com/ink/2010/main" type="inkWord" rotatedBoundingBox="18162,12138 18353,12137 18354,12773 18163,12774"/>
              </emma:interpretation>
            </emma:emma>
          </inkml:annotationXML>
          <inkml:trace contextRef="#ctx0" brushRef="#br0" timeOffset="34543.9966">15695 446 84 0,'-4'-4'33'0,"4"4"-18"0,0 0-2 15,0 0 14-15,0 0 0 16,0 0 2-16,0 0-5 16,0 0-1-16,4 7-6 15,1 5 0-15,-1 0-10 0,1 8 7 16,-1 8 5-16,0-1-6 15,1 1 0-15,-5-1-3 0,4-3-1 16,1 0-3-16,-5-4-1 16,0 3-3-16,0-3 1 15,0 0-7-15,0-5 1 16,0-3 1-16,0 0 3 16,0 8-13-16,-5-12-7 15,5-4-12-15,-4-4-6 16,4 0-27-1,0-4-39-15,0-8 25 16</inkml:trace>
          <inkml:trace contextRef="#ctx0" brushRef="#br0" timeOffset="34833.8595">15882 256 148 0,'-9'-8'57'0,"4"8"-30"0,1 0-12 16,4 0 18-16,0 0-3 16,-4 0 2-16,-1-4-7 15,5 4-1-15,0 0-13 16,0 0 2-16,0 0 1 0,0 0-5 16,0-4-3-16,0 4-3 15,0-4 0-15,0 0-4 16,0-4 0-16,0 4-1 0,0-3 0 15,0-5-22-15,5 4-10 16,-5 0-35-16,4 0-16 16,0 0-2-1</inkml:trace>
        </inkml:traceGroup>
        <inkml:traceGroup>
          <inkml:annotationXML>
            <emma:emma xmlns:emma="http://www.w3.org/2003/04/emma" version="1.0">
              <emma:interpretation id="{B2C37E2E-2663-44E6-A37D-824D6225FC44}" emma:medium="tactile" emma:mode="ink">
                <msink:context xmlns:msink="http://schemas.microsoft.com/ink/2010/main" type="inkWord" rotatedBoundingBox="18779,12241 20458,12240 20459,12591 18780,12592"/>
              </emma:interpretation>
            </emma:emma>
          </inkml:annotationXML>
          <inkml:trace contextRef="#ctx0" brushRef="#br0" timeOffset="36270.892">16308 363 56 0,'0'-12'22'0,"5"8"-12"0,-5-4 1 0,4 4 12 0,0 0 1 15,-4 0 3-15,5 0-2 16,-1 0 2-16,-4 0-4 16,5 0 0-16,-5 0-6 15,4 0 0-15,-4 4-10 16,0 0 0-16,0 0 3 0,5 8 3 16,-5 4 2-16,0 4-2 15,0 4 2-15,0 3-2 16,-5 5 0-16,1 4-3 15,4-5-1-15,0-3-3 16,0 4 1 0,0-5-2-16,0-3-3 0,0-4 2 15,0-16-3-15,0 0-1 16,9-12 3-16,0-4 2 16,-1-4-2-16,1-3-2 15,5-5 0-15,3 0-1 16,10-3 0-16,-5 3 0 15,0 4 0-15,1 5 2 16,-1 3-3-16,-4 4 0 16,-1 0 1-16,-3 4 0 15,-1 4-3-15,0 4 2 16,1 4-1-16,-5 4 0 16,-5 8 4-16,0 4 3 15,1 3-2-15,-1 1 0 16,1 4 3-16,-1-4 1 0,1 3-3 15,4 5-3-15,-5-9 0 16,0 1 1-16,1-4 1 16,-1-4 3-16,1 3-5 15,-1-7-1-15,-4-12-13 16,5 4-7-16,8-4-18 16,-4 0-6-16,0-12-39 15,0 0-51 1,-1 1 35-16</inkml:trace>
          <inkml:trace contextRef="#ctx0" brushRef="#br0" timeOffset="36797.3174">16806 536 108 0,'0'24'41'0,"4"-20"-22"0,-4 0-9 0,0-4 12 16,0 0 3-16,0 0 2 16,0 0-6-16,9 0 0 15,0-8-12-15,0 0 3 0,0 0 4 0,-1 0 1 16,6 0 1 0,-1-3 0-16,0-1-2 0,1 4 3 15,3-12 2-15,-3 4-7 16,4-7-3-16,-5 3-6 15,0-4-2-15,-4 4 1 16,0-3 2-16,0 3-5 16,-9 4-1-16,0 0-2 15,-5 5 0-15,1-1 2 16,-5 8 0-16,0 4 0 16,-4 4 0-16,0 0-3 15,-1 8 2-15,1-1 1 16,4 9 0-16,-4 8 0 15,8-9 0-15,1 1 0 16,4 0 0-16,0 0 0 16,4 3 0-16,1-3-3 0,4 4 2 15,-1-4 1-15,6-1 2 16,-5-3-6-16,4-4-1 16,0 0-18-16,1-12-5 15,-1 0-19-15,5-8-8 16,-5 4-17-1,5-8-33-15,8-4 28 16</inkml:trace>
          <inkml:trace contextRef="#ctx0" brushRef="#br0" timeOffset="37255.992">17223 343 104 0,'4'-24'41'0,"-4"24"-22"0,5-12 0 0,-1 12 16 0,1 0 0 15,-1 0 4-15,1-4-10 16,-1 4-3-16,1 0-15 15,-1 0 2-15,0 4 3 0,1 0-6 16,-5 8-1-16,0-4-1 16,4 12 0-16,1-4-2 15,-1 7 1-15,5 17-4 16,0-1 0-16,0-3 1 16,0-1 2-16,0-7 1 15,-1-12 3-15,-3-1 4 16,4-7 1-16,4 0-2 15,0-12 2-15,-4 0-6 16,5-15-1-16,3-9-4 16,-8 8-1-16,0 1-1 0,0-9 1 15,0 4-2-15,0-3-1 16,0 3 1-16,0 4-1 16,-1 0-3-16,1 5 2 15,0 3-1-15,-4 0-2 16,-1 4-4-16,1 0-2 15,-1 4-15-15,5 0-4 16,-5 0-9-16,1 4-4 16,-1 0-10-16,5 0-3 15,-4 0-10 1,-1 0-30-16,0 0 23 16</inkml:trace>
          <inkml:trace contextRef="#ctx0" brushRef="#br0" timeOffset="37731.4124">17667 449 132 0,'0'4'52'0,"0"-4"-28"0,5 8-15 16,-5-4 16-16,4 0-5 15,-4 0 0-15,4 0-5 16,1 0 1-16,-1 0-9 15,1 0 2-15,4 0 2 0,0-4 5 16,4 0 2-16,-4 0-1 0,13-4 2 16,-4 0-4-16,-1-8 1 15,1 0-3-15,0-7 2 16,-5 3-6-16,1-4-3 16,-1 4-1-16,-4-4 1 15,0 5-5-15,-5-1-1 16,-4 4-2-16,-9 0 0 15,5 4 2-15,-9 8 0 16,-1 0-3-16,1 8 2 16,0 0 1-16,-1 8 2 15,5-4-1-15,0 7-1 16,1 1 1-16,3 0-1 16,1-4 0-16,8 7 2 15,-4-3 1-15,13 0 1 16,1-4-2-16,4 3-2 15,-5-3 1-15,5-4-1 16,-1 0-11-16,1-4-3 0,9 0-24 16,-5 0-10-16,-4-12-22 15,0 0-6-15,-5 0-12 16</inkml:trace>
        </inkml:traceGroup>
      </inkml:traceGroup>
    </inkml:traceGroup>
    <inkml:traceGroup>
      <inkml:annotationXML>
        <emma:emma xmlns:emma="http://www.w3.org/2003/04/emma" version="1.0">
          <emma:interpretation id="{9A58ED3E-16BE-4936-9A35-31BAAE1C840E}" emma:medium="tactile" emma:mode="ink">
            <msink:context xmlns:msink="http://schemas.microsoft.com/ink/2010/main" type="paragraph" rotatedBoundingBox="7196,13055 11730,12890 11767,13906 7233,140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7FCD33-F5CC-4BBC-A701-30BE8415C497}" emma:medium="tactile" emma:mode="ink">
              <msink:context xmlns:msink="http://schemas.microsoft.com/ink/2010/main" type="line" rotatedBoundingBox="7196,13055 11730,12890 11767,13906 7233,14070"/>
            </emma:interpretation>
          </emma:emma>
        </inkml:annotationXML>
        <inkml:traceGroup>
          <inkml:annotationXML>
            <emma:emma xmlns:emma="http://www.w3.org/2003/04/emma" version="1.0">
              <emma:interpretation id="{DA1A58B9-BBF9-447F-AAE2-2305E14B6022}" emma:medium="tactile" emma:mode="ink">
                <msink:context xmlns:msink="http://schemas.microsoft.com/ink/2010/main" type="inkWord" rotatedBoundingBox="7238,13038 9122,13074 9105,14009 7220,13973"/>
              </emma:interpretation>
              <emma:one-of disjunction-type="recognition" id="oneOf1">
                <emma:interpretation id="interp5" emma:lang="" emma:confidence="0">
                  <emma:literal>lo=0;hi=n;</emma:literal>
                </emma:interpretation>
                <emma:interpretation id="interp6" emma:lang="" emma:confidence="0">
                  <emma:literal>lo=o;hi=n;</emma:literal>
                </emma:interpretation>
                <emma:interpretation id="interp7" emma:lang="" emma:confidence="0">
                  <emma:literal>too-hit n;</emma:literal>
                </emma:interpretation>
                <emma:interpretation id="interp8" emma:lang="" emma:confidence="0">
                  <emma:literal>b=0;hi=n;</emma:literal>
                </emma:interpretation>
                <emma:interpretation id="interp9" emma:lang="" emma:confidence="0">
                  <emma:literal>b=o;hi=n;</emma:literal>
                </emma:interpretation>
              </emma:one-of>
            </emma:emma>
          </inkml:annotationXML>
          <inkml:trace contextRef="#ctx0" brushRef="#br1" timeOffset="-1.86484E6">4752 1834 96 0,'0'0'38'0,"0"0"-20"0,3 0-4 0,-3 0 17 16,4-6 5-16,-1 6 3 15,4-9-8-15,0-1-4 16,4-9-15-16,0-6 3 0,6-3 3 16,4 0-6-16,4-13 1 15,3 3-4-15,1-6 0 16,-1-3-5-16,-4-6-1 16,1-16-3-16,-4 6-1 15,-7 7 3-15,1 3 1 16,-8 3-4-16,0 12-1 15,-7 3 1-15,0 13 0 16,-4 7-2-16,-3 5 2 0,-4 10 1 16,1 10 0-16,-4 5-3 15,0 14 2 1,-4 8 1-16,0 7 0 0,4 3-3 16,-3 7 2-16,-5-4 3 15,5-3 1-15,-4 12-4 16,7-5 1-16,3 8-7 15,4-5 0-15,3-7 7 16,8-3 5-16,6-3-2 16,8-6 0-16,7-13-1 15,0 0-2-15,-1-13 3 16,1-2 2-16,3-4-2 16,-3-6 0-16,-4-6 3 15,0 3 3-15,-3-7-2 0,-4 1-2 16,0-7 0-16,-3-3-1 15,-1 4-2-15,-3-4-2 16,0 0 1-16,-3 3-1 16,-1 4 0-16,-3 2 0 15,0 4 0-15,0-3 2 16,0 9-6-16,0 0 1 16,0 6 3-16,0 6 2 15,-3-2-3-15,-1 9-1 16,1 3 1-16,-1-4 2 15,1 1-2-15,-1 0 0 16,1 0 1-16,3 6 0 16,0-6 0-16,7 0 0 15,0-4 0-15,7 1 2 0,0-13-1 16,7 3 2-16,0-15 0 16,0-4 1-16,1 4 6 15,-5-10 6-15,1-6-2 16,-7 3 2-16,-4-12-5 15,-7 9-1-15,-4-4-6 16,-7 4-1-16,-3 3-3 16,-3 0-3-16,-1 10 4 15,0-4 1-15,4 7-3 16,4 6 1-16,-1-4-9 16,8 1-4-16,3 3-24 15,3 3-11-15,8 0-35 16,3 0-12-16,7 0-5 15</inkml:trace>
          <inkml:trace contextRef="#ctx0" brushRef="#br1" timeOffset="-1.86442E6">5538 1806 212 0,'-7'-6'82'0,"14"12"-44"0,-7-12-31 15,0 6 20-15,0 0-12 16,7 0-1-16,1 0-6 16,2 6 0-16,4-6-5 15,0 0 0-15,0 3 1 0,1-3 0 16,-1 0 0-16,-4 0-2 16,1 0 1-16,-4 0-2 15,0-9-1-15,4-1-10 16,-4 10-4-16,-4-6-15 15,1-3-7-15,-4-4-13 0,0 4-7 16,0 2-21 0,0-2-13-16,-4-10 46 15</inkml:trace>
          <inkml:trace contextRef="#ctx0" brushRef="#br1" timeOffset="-1.86422E6">5549 1605 132 0,'-11'-3'52'0,"8"3"-28"0,-1 0-4 0,4 0 19 15,0 0-6-15,0 0-2 16,0 0-13-16,0 0-4 16,0 0-8-16,7 0-4 0,4 0-1 15,7 0-1-15,-4 0 2 0,0 0-1 16,3 0 2-16,12 0-13 16,-1 0-3-16,0 0-40 15,-10 3-16-15,-4-3-13 16</inkml:trace>
          <inkml:trace contextRef="#ctx0" brushRef="#br1" timeOffset="-1.86373E6">6120 1502 44 0,'4'-6'19'0,"-4"6"-10"0,21-10 13 0,-14 4 17 16,0-4 4-16,0 1 2 16,0 0-1-16,0 6 0 15,-3-4-16-15,0 7-6 16,-4 0-13-16,-4 7-2 0,-7 2 3 16,-3 3-6-16,0 4 0 15,-3 9 0-15,-1-3 2 16,0 13-3-16,8-10 0 15,-1-6-1-15,1 15-2 16,2-6-2-16,8 7-1 16,0-7 4-16,8 0 3 15,-1-3-3-15,10-6-1 16,-3-3 2-16,11-13 1 16,-4-3 12-16,11-13 5 15,-7-2 1-15,3-14-1 0,-3 4-6 16,-1-9-1-16,4-13-10 15,-6 0-2-15,-15-3-1 16,-11 6 2-16,-10 6-3 16,-7 10-2-16,-7 3-3 15,-4 9-1-15,0 7-1 16,0 6 2-16,4 3-25 16,7 0-11-16,3 3-41 15,8 3-15-15,10-6 6 16</inkml:trace>
          <inkml:trace contextRef="#ctx0" brushRef="#br1" timeOffset="-1.86334E6">6579 1790 108 0,'7'0'44'0,"-7"0"-24"0,7 0 1 0,-3 7 19 0,-1-4-6 16,1-3-2-16,-1 9-7 15,1 1-2-15,-4-1-12 16,0 7 4-16,0 2 3 0,0-2-4 16,-4 3 2-16,1 0-9 15,-4 6-2-15,0-6-1 16,-4-1 0-16,1-2-9 16,-1-3-4-16,0 2-46 15,1-5-19-15,-1-4-28 16</inkml:trace>
          <inkml:trace contextRef="#ctx0" brushRef="#br1" timeOffset="-1.86298E6">6643 1524 132 0,'-7'0'49'0,"7"0"-26"0,-8 6-1 0,8-6 23 0,0 0-1 16,-3 0 4-16,3 0-10 15,0 0-3-15,-4 0-19 16,4 0-1-16,0 0 1 0,0 0-8 16,0 0-4-16,0 0-1 15,0-6 0-15,0 6-26 16,0-3-9-16,0-4-68 16,4 7-60-1,-1-3 52-15</inkml:trace>
        </inkml:traceGroup>
        <inkml:traceGroup>
          <inkml:annotationXML>
            <emma:emma xmlns:emma="http://www.w3.org/2003/04/emma" version="1.0">
              <emma:interpretation id="{FCDEF4FE-44B3-4FE3-A632-981AD1CC4D34}" emma:medium="tactile" emma:mode="ink">
                <msink:context xmlns:msink="http://schemas.microsoft.com/ink/2010/main" type="inkWord" rotatedBoundingBox="9619,12983 11731,12906 11766,13870 9654,13946"/>
              </emma:interpretation>
            </emma:emma>
          </inkml:annotationXML>
          <inkml:trace contextRef="#ctx0" brushRef="#br1" timeOffset="-1.86212E6">7161 1182 84 0,'-7'-44'33'0,"7"25"-18"0,0-6 2 16,0 16 16-16,0-1-4 15,4 1-2-15,-4 0-4 16,3-1 0-16,1-2-13 0,-1 2 10 16,4 7 3-16,-3-3-7 0,-1 3-2 15,-3 3-8-15,4 9-2 16,-4 10 2-16,3 9 1 16,-3 7 1-16,0 18 2 15,-3 0 1 1,-1 10 1-16,1 0-4 0,-1-4 0 15,1-2-3-15,3 2 2 16,0-5-4-16,0-17 0 16,0-9-1-16,0 7 1 15,0-1 0-15,3-15 1 16,-3 0 0-16,4-3 0 16,-1-7 0-16,4-9 0 15,0 0-2-15,8-16 1 16,-5 4-4-16,8-13 0 15,-4 0 1-15,11 0 2 0,-4 6-3 16,7 0 0-16,-3 0-1 16,-1 3 0-16,-2 4 4 15,-1 3 1-15,0-4 1 16,-7 10 2-16,-3 3 1 16,-1 0 1-16,-3 0 2 15,0 3 1-15,0 3-5 16,0 13-4-16,-3-10-1 15,3 7 1-15,-4 3-3 16,5 0 0-16,-1 0 1 16,3-4 0-16,1 4-7 0,-1 0 0 15,-3-3-24-15,4-1-7 16,-4-5-26-16,4-7-13 16,-4 6-33-1</inkml:trace>
          <inkml:trace contextRef="#ctx0" brushRef="#br1" timeOffset="-1.86181E6">7846 1596 176 0,'-7'0'66'0,"7"0"-36"0,0 6-18 0,0-6 19 0,0 3-7 15,0 4 0-15,0-1-2 16,0-3-2-16,0 6-10 16,0 1 2-16,0-1 2 0,0 1-5 15,0 5-3-15,0 1-3 16,0 3-3-16,0-7 1 16,0 4-1-16,0-7-7 15,3 1 0-15,-3-1-32 16,7-9-14-16,0 0-55 15,4-9-27 1,-1-1 68-16</inkml:trace>
          <inkml:trace contextRef="#ctx0" brushRef="#br1" timeOffset="-1.86164E6">7881 1452 168 0,'-21'-25'63'0,"21"25"-34"0,-11-4-1 0,11 4 27 16,0-6-10-16,0 6-4 15,0 0-21-15,0-3-8 16,0-3-7-16,0 6-4 0,4-3 2 16,-1-4-11-16,4 7-4 15,0-3-34-15,4-3-13 16,-4 6-51 0</inkml:trace>
          <inkml:trace contextRef="#ctx0" brushRef="#br1" timeOffset="-1.86126E6">8195 1602 192 0,'-4'-6'71'0,"4"6"-38"0,0 0-14 15,0 0 23-15,4 0-6 0,-4 0-1 16,3 0-13-16,1 0-4 16,6-3-10-16,-2-4-1 0,2 7 0 15,1-3-6-15,3-3 0 16,7 6-1-16,0-3 2 15,-3-3-6-15,-4 6 1 16,0-3-21-16,-3-4-9 16,-1 7-19-16,-3 0-5 15,-7 0-46 1,4 7-19-16,-1-4 64 16</inkml:trace>
          <inkml:trace contextRef="#ctx0" brushRef="#br1" timeOffset="-1.86106E6">8216 1489 152 0,'-7'7'57'0,"7"-7"-30"0,0-10 1 0,0 10 25 0,3 0-10 16,1 0 0-16,3 0-15 16,-3 0-6-16,6 0-12 15,-3-6-6-15,11 3-3 0,-4-4-1 16,4-2 0-16,-1 6-27 15,4-3-9-15,8-4-35 16,-1 4-13-16,0 3-6 16</inkml:trace>
          <inkml:trace contextRef="#ctx0" brushRef="#br1" timeOffset="-1.86053E6">8720 1336 156 0,'-3'-10'57'0,"3"10"-30"0,0 6-14 0,0-6 17 16,0 4-11-16,0-4-3 15,-4 9-5-15,1 0 0 16,-1 10-6-16,1-3 8 0,-8 9 6 16,4-6-1-16,-7 9-1 15,3-9-3-15,1 12-1 16,-1-9-5-16,1 10-3 15,-4-1-2-15,7-9 0 16,-4-10-2-16,7 4 2 16,1-7 0-16,3-5 3 15,0-4-3-15,14-13-2 0,-3 4 0 16,10-16 1-16,-4 9 1 16,12-22 1-16,-5 4-2 15,12-13-2 1,-8 3 1-16,4 6 1 0,-4 4-1 15,-3 5 2-15,-4 4-2 16,-7 16-1-16,0 0 3 16,-7 12 2-16,0 6-4 15,-3 7-3-15,-1 3 1 16,1 9 2-16,-4-6 4 16,3 6 2-16,1-9 1 0,-1 9 0 15,1-9-2-15,-1 6-1 16,1-6-3-16,-1 0-2 15,1 3-10-15,3-10-4 16,-4 4-28-16,4-7-11 16,-3 1-45-1,3-4-50-15,0-3 45 16</inkml:trace>
          <inkml:trace contextRef="#ctx0" brushRef="#br1" timeOffset="-1.8602E6">9239 1684 136 0,'-3'0'52'0,"3"0"-28"0,0 9-8 16,0-9 18-16,0 6-3 15,0-2-1-15,0 2-1 16,0-3 1-16,0 6-16 16,0-2-4-16,0 8 1 0,0-2-3 15,0 2 1-15,0-2-3 16,-4 3-1-16,0-1-6 16,-3-2 1-16,0 3 0 0,-3-1 2 15,-1-2-21-15,1-4-7 16,3 1-36-16,-1-4-12 15,1 3-19 1</inkml:trace>
          <inkml:trace contextRef="#ctx0" brushRef="#br1" timeOffset="-1.85995E6">9278 1452 228 0,'-11'-16'85'0,"11"16"-46"0,-3 0-19 0,3 0 27 0,0 0-14 16,0 0-4-16,0-3-14 15,0 3-5-15,3-6-6 16,-3 6-3-16,4-4 0 0,-1-2-28 15,-3 3-11-15,0-3-96 16</inkml:trace>
        </inkml:traceGroup>
      </inkml:traceGroup>
    </inkml:traceGroup>
    <inkml:traceGroup>
      <inkml:annotationXML>
        <emma:emma xmlns:emma="http://www.w3.org/2003/04/emma" version="1.0">
          <emma:interpretation id="{09029D2A-C8A3-4CD7-B7ED-275B0BC4041C}" emma:medium="tactile" emma:mode="ink">
            <msink:context xmlns:msink="http://schemas.microsoft.com/ink/2010/main" type="paragraph" rotatedBoundingBox="5684,14981 19152,14705 19171,15634 5703,15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CFFD8B-A62B-4FD2-9FB9-F91891403807}" emma:medium="tactile" emma:mode="ink">
              <msink:context xmlns:msink="http://schemas.microsoft.com/ink/2010/main" type="line" rotatedBoundingBox="5684,14981 19152,14705 19171,15634 5703,15910"/>
            </emma:interpretation>
          </emma:emma>
        </inkml:annotationXML>
        <inkml:traceGroup>
          <inkml:annotationXML>
            <emma:emma xmlns:emma="http://www.w3.org/2003/04/emma" version="1.0">
              <emma:interpretation id="{B8614326-50A1-482F-B863-CADB866AD066}" emma:medium="tactile" emma:mode="ink">
                <msink:context xmlns:msink="http://schemas.microsoft.com/ink/2010/main" type="inkWord" rotatedBoundingBox="5690,15277 7912,15231 7922,15700 5700,15745"/>
              </emma:interpretation>
              <emma:one-of disjunction-type="recognition" id="oneOf2">
                <emma:interpretation id="interp10" emma:lang="" emma:confidence="0">
                  <emma:literal>emails</emma:literal>
                </emma:interpretation>
                <emma:interpretation id="interp11" emma:lang="" emma:confidence="0">
                  <emma:literal>emals</emma:literal>
                </emma:interpretation>
                <emma:interpretation id="interp12" emma:lang="" emma:confidence="0">
                  <emma:literal>ends</emma:literal>
                </emma:interpretation>
                <emma:interpretation id="interp13" emma:lang="" emma:confidence="0">
                  <emma:literal>enwalls</emma:literal>
                </emma:interpretation>
                <emma:interpretation id="interp14" emma:lang="" emma:confidence="0">
                  <emma:literal>enroots</emma:literal>
                </emma:interpretation>
              </emma:one-of>
            </emma:emma>
          </inkml:annotationXML>
          <inkml:trace contextRef="#ctx0" brushRef="#br1" timeOffset="-1.84951E6">3264 3695 96 0,'-14'-16'35'0,"7"7"-18"0,0 9 6 0,4 0 21 0,-1 0-4 15,4 0 1-15,-4 0-19 16,4 0-5-16,0 0-11 16,0 0-2-16,0 0 0 0,8 6-2 15,2-3 1-15,8-3-2 16,6 7-1-16,5-4-4 16,-1 3 0-16,0-6-5 15,-7 3 1-15,-3 3 2 16,3-6 3-16,-3 0 2 15,-1 0 3-15,1 0-3 16,-4 7-2-16,-3-7 2 0,-1 0 2 16,1 0 0-16,-1 0-1 15,1 0 1-15,0 0 1 16,-4 0-1-16,0 0 2 16,0 0 0-16,0 3 1 15,0-3 0-15,3 0 0 16,-2 0 2-16,6 0 3 15,-4 0 9-15,8-3 6 16,-4-4-2-16,4-2 1 16,-4 3-3-16,0-7-1 15,0-2-4-15,-3 2-1 16,-4-3-8-16,-4 1-2 16,1 5 0-16,-8-2 0 15,1-1-2-15,-4 10-2 16,-1-3-2-16,-2 6 1 15,-1 0 1-15,1 15 0 16,-1-5 0-16,1 9 0 0,-1-4-3 16,4 4 0-16,0 0 2 15,3 0 0-15,4-4 1 16,7 1 0-16,-3-3 0 16,10-4 0-16,0-3-5 15,7-6-1-15,-3 0-11 16,3-6-3-16,-3 6-8 15,6-9-2-15,-2 6 5 16,2-7 2-16,-3 4 11 16,1-4 5-16,-5 1 2 15,1 0 4-15,0 2 4 16,-4-2 3-16,-4 6 9 0,1-3 4 16,-1 6 0-16,-3 0 0 15,1 6-6-15,-5 3-3 16,-3-6-3-16,-3 13-2 15,-1-7 1-15,0 1 1 16,1 6-3-16,-1-7-1 16,1 0 1-16,3-5 0 15,0 2 0-15,0-6 2 16,0 0-3-16,7-6-2 16,-4 2 2-16,8-11 0 15,-4 5 1-15,11-9 0 16,-1 4 2-16,1-7 1 15,-4 3-6-15,0-3-2 16,-3 10 0-16,-1-4 2 0,1 6-2 16,-4 1 0-16,0 3-1 15,0 3 0-15,0-4-3 16,0 7 1-16,0 0-11 16,0 7-6-16,0-7-10 15,0 3-6-15,-3-3 4 16,3 0 3-16,-3 0-3 15,-1 0 1-15,1 0-1 16,-1 0 1-16,1 0 0 16,-1 6-11-16,1 3 13 15,-1-2 13-15,1-4 10 16,-1 3 26 0,1-3 11-16,-1-3 12 0,1 7 7 15,-1-14-12-15,1 7-2 16,0-3-5-16,-1-3-1 15,1 6-16-15,-1-3 1 0,4-4 0 16,-3 7-1-16,-1 0 0 16,1 0-5-16,-1 7 0 15,1-4-1-15,-1 6 3 16,1 1-1-16,-1 5 0 16,1-5-3-16,-1 5 1 15,1-2 0-15,3 3 1 16,-3-7-4-16,3 7-3 15,0-7 0-15,0 1 1 0,-4-1 1 16,4-6 1 0,0-3 0-16,0 0 2 15,0 0 1-15,4-3 1 0,0-3 2 16,-1-7 1-16,1 4-1 16,3-13-1-16,-4 9-5 15,5-12-1-15,-5 6-3 16,1 1-1-16,-1 2-4 15,1-3 1-15,-4 10-22 16,0-1-8-16,0 1-18 16,0 3-8-16,0 2-7 15,4-2-1-15,-4 6-12 16,3 0-17-16,-3 0 41 16</inkml:trace>
          <inkml:trace contextRef="#ctx0" brushRef="#br1" timeOffset="-1.84867E6">4785 3545 176 0,'17'0'66'0,"-17"0"-36"0,18 0-20 0,-14 0 17 16,3 0-9-16,0 0 0 15,0-4-7-15,-4-2 1 16,1 6-7-16,-1-3 6 0,-3-3 4 16,0 6-7-16,-3-7-2 15,-1 4 2-15,-6 3 3 0,-1 0-2 16,-3 3 2-16,0 4-2 15,-4-1 0-15,4-3-5 16,-11 16-3-16,4-10 0 16,0 7-1-16,3 3 0 15,4-3 0-15,0-4 0 16,4 4 2-16,3-7-3 16,7 1 0-16,0-1 1 15,7 0 2-15,0-9 3 16,3 0 4-16,1 0-2 15,3 0 1-15,-3-3-5 16,3-12 0-16,-4 5-1 16,1-6 1-16,-1 7-2 15,-3-10 2-15,1 10 0 16,-5-7 1-16,1 7-5 0,-4-1-1 16,0 7-2-16,0-3 3 15,0 6-2-15,-4 0 1 16,1 6 2-16,-1 7 2 15,0 2-3-15,1 1 0 16,-1-3 1-16,4 2 0 16,0 1 0-16,4-3 0 15,-1 2 0-15,5-5 0 16,-1-1-9-16,3-6-4 16,1 3-9-16,3-6-1 15,0 0-8-15,7-9-3 16,-3 0 3-16,6-10 2 15,-2 3 11-15,2-9 8 16,-3 3 7-16,1-19 4 16,-1 10 2-16,0-10 3 15,-3 7 10-15,-4-7 7 0,-4 10 1 16,1 2 1-16,-4 4-6 16,0 3 1-16,0 0-11 15,-3 13-3-15,-1 0-4 16,-3 9 1-16,0 0 2 15,-3 9 4-15,-1 0 2 16,-3 23 1-16,0-10 0 16,-4 9 2-16,4-3-7 15,0 10-2-15,0-13-3 16,0 10 1-16,0-7-2 16,4 0 2-16,-1-3-9 0,1 0-3 15,-1-3-17 1,4 0-7-16,0-3-2 0,4-7-1 15,-1-2-5-15,4-4-1 16,0-3-13 0,7-6-44-16,-3 3 13 15</inkml:trace>
          <inkml:trace contextRef="#ctx0" brushRef="#br1" timeOffset="-1.84822E6">5392 3466 108 0,'21'-3'41'0,"-21"3"-22"0,14 0-5 0,-11 0 15 0,1 0 8 16,-1 0 7-16,1 3-4 16,-1-3 0-16,-3 0-22 15,0 0 3-15,-3 6 0 16,-1-6-3-16,-10 7 0 0,4-4-6 16,-11 3-2-16,3-3-2 15,-3 7 0-15,3-1-4 16,-3 0-3-16,3 4-3 15,1-4-1-15,3 1-1 16,3 2 3-16,0-2 0 16,11-4 1-16,0 3-3 15,11 1 2-15,0-1 1 16,6 1 2-16,1-1-1 16,-1-3-1-16,1 4 5 15,0-1 1-15,-4-3 4 0,-4 4 1 16,-3-7-1-16,-3 6 1 15,0-2-4-15,-8 2 1 16,0-6-10-16,-10 3-3 16,4 4 9-16,-8-4 4 15,4-3-6-15,-7 7 0 16,3-10-9-16,-3 0 0 16,0 0-30-16,3 0-13 15,4-3-49-15,4-4-20 16,2 4 17-1</inkml:trace>
        </inkml:traceGroup>
        <inkml:traceGroup>
          <inkml:annotationXML>
            <emma:emma xmlns:emma="http://www.w3.org/2003/04/emma" version="1.0">
              <emma:interpretation id="{59EB781C-3B69-4F7B-A8BA-2C2AFB5B1916}" emma:medium="tactile" emma:mode="ink">
                <msink:context xmlns:msink="http://schemas.microsoft.com/ink/2010/main" type="inkWord" rotatedBoundingBox="8341,15425 9907,15380 9917,15727 8351,15772"/>
              </emma:interpretation>
              <emma:one-of disjunction-type="recognition" id="oneOf3">
                <emma:interpretation id="interp15" emma:lang="" emma:confidence="0">
                  <emma:literal>smaller-mid-lot this-lolls</emma:literal>
                </emma:interpretation>
                <emma:interpretation id="interp16" emma:lang="" emma:confidence="0">
                  <emma:literal>smaller-mid-lo n-Chui-lolls</emma:literal>
                </emma:interpretation>
                <emma:interpretation id="interp17" emma:lang="" emma:confidence="0">
                  <emma:literal>smaller-mid-o this-lolls</emma:literal>
                </emma:interpretation>
                <emma:interpretation id="interp18" emma:lang="" emma:confidence="0">
                  <emma:literal>smaller-mid-lot-Chui-lolls</emma:literal>
                </emma:interpretation>
                <emma:interpretation id="interp19" emma:lang="" emma:confidence="0">
                  <emma:literal>smaller-mid-lot-hid-lolls</emma:literal>
                </emma:interpretation>
              </emma:one-of>
            </emma:emma>
          </inkml:annotationXML>
          <inkml:trace contextRef="#ctx0" brushRef="#br1" timeOffset="-1.82282E6">11071 3563 104 0,'0'0'38'0,"7"-3"-20"0,-7 6-12 0,0-3 9 0,0 0 0 15,0-3 4-15,0-3 4 16,0 6 3-16,0 0 2 16,0-9 2-16,-3 5-16 15,-1-2 1-15,-3-3-1 0,-3 2-3 16,-1 4-1-16,-3 3-4 15,-4 3-1-15,1 4-3 16,-5 2-2-16,-2 10-2 16,6-3 1-16,0 2 1 15,4 1 0-15,4-3 0 16,6-4 2-16,4 1 5 16,7-10 6-16,7 3 2 15,4-12 0-15,10 3 1 16,1-19 3-16,6-6-5 15,-3-16 0-15,3-9-4 16,7-10 1-16,0 0-6 0,-3 7-3 16,0-7 1-16,-7-6 2 15,-7-3-2-15,-8 9-2 16,-6 10 0-16,-8 9-1 16,-6 19-5-16,-8 6 1 15,-6 19 2-15,-5 16 1 16,-2 9 1-16,-1 13 0 15,4-1-3-15,3 4 0 16,4 6 2-16,3 0 0 16,4 3 1-16,4 7 0 15,-1-4 0-15,4-3 2 16,4-3-1-16,3 0-1 0,0-6 1 16,4-7-1-16,3-5 2 15,0-4 1-15,3-3-10 16,1 3-3-16,0-6-44 15,-4-4-16-15,0-2-60 16</inkml:trace>
          <inkml:trace contextRef="#ctx0" brushRef="#br1" timeOffset="-1.82181E6">11657 3541 116 0,'-7'0'46'0,"10"0"-24"0,-3 0-10 0,0 0 13 15,0 0 4-15,0 0 2 16,4 0 3-16,3-6 2 16,0 6-20-16,0-3-3 0,0 3-1 15,4 0-3-15,3 0 0 16,0-6-1-16,4 6 0 16,-1-7-4-16,4 4-1 15,-3 3-1-15,0-6 1 0,-4 6-2 16,0 0 2-16,-4-3-4 15,-3 3 0-15,-3 0-8 16,0 0-2-16,-4-6-10 16,0 6-4-16,0-3-13 15,-4-4-4-15,0-2-4 16,-3 6-1-16,-3-4 4 16,-1-2 1-1,-3 0 24-15,0-7 12 16,0 3 7-16,0-9 20 15,3 13 11-15,1 0-1 16,-1-1 2-16,0 1 1 0,4 6 1 16,0-4-4-16,4 7 1 15,-1-6-18-15,4 3 1 16,0 3-1-16,0 0-3 0,7 0-1 16,4 0-9-16,0 0-2 15,3 0 2-15,0 3 1 16,0 3-22-16,3 1-12 15,1-14-52 1,3 7-45-16,0-9 46 16</inkml:trace>
          <inkml:trace contextRef="#ctx0" brushRef="#br1" timeOffset="-1.82001E6">12218 3573 116 0,'0'6'46'0,"3"-6"-24"0,-3-6-8 0,4 6 15 16,-1-3-3-16,1-4-1 16,3-2 0-16,4 0-1 15,-1-10-13-15,4-6 2 0,7-4 3 16,4-5 1-16,3-10-1 15,1-3-4-15,6 3 0 16,0 0-9-16,-3-3-4 16,0-3 0-16,-4-3 0 15,-7-10 3-15,-7 10 3 16,-3 6-2-16,-8 3-2 16,-3 6-3-16,-3 13 1 15,-8 6-1-15,-7 19-2 16,1 10 0-16,-4 15 3 15,-4 12-2-15,0 1 1 0,1 6-5 16,-5-3 0-16,8 6 7 16,0 6 7-16,3 0-3 15,4 10-2-15,7-7-6 16,4 4-2-16,-1-13 3 16,8 6 1-16,3-12-1 15,3-10 2-15,4-5 7 16,4-1 4-16,0-13-3 15,-1 1-2-15,4-10-2 16,-3-3 0-16,0 0-9 16,-4 0-1-16,0-3-20 15,-3-4-8-15,-4 1-20 16,0 3-5-16,0-3-21 16</inkml:trace>
        </inkml:traceGroup>
        <inkml:traceGroup>
          <inkml:annotationXML>
            <emma:emma xmlns:emma="http://www.w3.org/2003/04/emma" version="1.0">
              <emma:interpretation id="{EEEE1915-7073-4108-B32E-A0341B1E44E2}" emma:medium="tactile" emma:mode="ink">
                <msink:context xmlns:msink="http://schemas.microsoft.com/ink/2010/main" type="inkWord" rotatedBoundingBox="10163,15025 11738,14992 11750,15598 10176,15630"/>
              </emma:interpretation>
            </emma:emma>
          </inkml:annotationXML>
          <inkml:trace contextRef="#ctx0" brushRef="#br1" timeOffset="-1.81953E6">12613 3482 64 0,'3'-10'24'0,"-3"10"-12"0,0 0 10 0,0 0 17 0,0 0-7 16,0 0-3-16,0 0-4 15,0 0-1-15,0 0-11 16,0 0-3-16,0 0-6 16,-3 0 2-16,-1 0 0 0,-3 10 2 15,0-1 0-15,0 7-2 16,-3-4-1-16,3 10-1 16,-1-3 0-16,5-6-5 15,3 2 1-15,3 4 4 16,8-9 5-16,3-1-1 15,4-3 3-15,-1-6 3 16,8 0 1-16,0-15-2 16,-4-4 0-16,-3 0-1 15,-4 0 0-15,-4-6 0 16,-3-3 0-16,-7-7-4 16,-3 20-3-16,-1-4-2 0,-10 0 0 15,-7 0-4-15,-4 4 0 16,4 11-1-16,4-2-2 15,2 12-4-15,5 4 0 16,6-1-25-16,8 10-10 16,6 0-36-1,5-3-56-15,13-4 30 16</inkml:trace>
          <inkml:trace contextRef="#ctx0" brushRef="#br1" timeOffset="-1.81851E6">13209 3319 128 0,'4'-19'49'0,"-1"13"-26"0,-3-10-1 15,0 16 20-15,4 0-5 0,-1-9 1 16,-3 9-16-16,0-4-3 16,0-2-11-16,0 6-7 0,0 10-4 15,0-4 4-15,-3 6 3 16,-1 4 1-16,1 12 0 15,-8 7 1-15,4-7 1 16,0 7-3-16,0-7-1 16,0-3 1-16,3-6 0 15,1-4-2-15,3-5-2 16,0 5-2-16,3-5-1 16,1-7-14-16,-1 3-6 15,-3-6-10-15,4 0-3 16,-1 0-4-16,-3-6-1 15,-7 3 1 1,-3-3-5-16,-1-4 21 16,-3 7 15-16,0-3 11 15,-4-1 17-15,-3 4 8 0,3 3 9 16,4-6 2 0,4 6-1-16,3-3 0 0,3-3-7 15,4 3-4-15,11-4-14 16,3 4 1-16,0-3 3 0,0 6-6 15,7-3-1-15,-3-4-5 16,10 7-3-16,-7-6 0 16,4 3 1-16,-4 3-14 15,-3 0-7-15,-1 0-26 16,-2 0-8-16,-1-6-46 16</inkml:trace>
          <inkml:trace contextRef="#ctx0" brushRef="#br1" timeOffset="-1.81393E6">13890 2999 108 0,'14'-25'44'0,"-10"15"-24"0,3 1-4 0,-4 9 16 15,-3 0-6-15,0-3-1 16,0 3-10-16,-3 3-2 16,-4 3-7-16,-4 4 3 0,0-1 1 15,1 1 1-15,-4-1 3 16,0 10-3-16,-1 0 1 16,1-4-3-16,0 4 0 15,0 9-1-15,0 7 2 16,0 9-1-16,0 9 0 15,0 0-1-15,0 10 0 0,3-7-4 16,4-2-1-16,3-10 1 16,8 0 0-16,-1-10 0 15,5-6 0-15,2-3-2 16,1 0 1-16,3-6-2 16,0-6-1-16,0-4 3 15,-3 4 0-15,-1-10-8 16,-3 3-2-16,0-3-14 15,0-3-6-15,0 0-24 16,-3 0-10-16,3 0-38 16</inkml:trace>
          <inkml:trace contextRef="#ctx0" brushRef="#br1" timeOffset="-1.81321E6">14112 3134 104 0,'-3'-10'38'0,"-4"17"-20"0,0-7-6 0,7 0 13 0,0 0-5 16,0 0 1-16,0 0 1 15,0 0 1-15,0 0-12 16,0-7-2-16,0 7 1 0,0 0-2 16,3 7 1-16,-3 5-1 15,0 4 2-15,0 9 4 16,0 6 1-16,-3 1-2 15,-5 8 0-15,1 4-5 16,0 0-3-16,-3-9-2 16,3 9 0-16,-4-10-2 15,4-6-1-15,0 1 1 16,4-4-1-16,-1-13 2 16,0 4 3-16,4-7-2 15,0-9 0-15,8-3-1 0,-1-3 1 16,3-10-4-16,1 4 0 15,-1-4 1-15,4-3 2 16,1 0-3-16,-1 1 0 16,0-8 1-16,3 11 0 15,-2 5 0-15,-1 1 0 16,0 0-3-16,-4 9 0 16,1 9 2-16,-4-3 2 15,-4-3-2-15,1 13 0 16,0 3 5-16,-1 0 5 15,1-1-3-15,-4 8-1 16,3-8-5-16,1-2 0 0,-1 3 0 16,1-3 2-16,-1-4-1 15,1 4-1-15,-4-7 5 16,3-3 1-16,1-2-7 16,-1 5-1-16,4-9-18 15,-3 6-6-15,-1-6-25 16,1 0-7-16,0 0-43 15</inkml:trace>
        </inkml:traceGroup>
        <inkml:traceGroup>
          <inkml:annotationXML>
            <emma:emma xmlns:emma="http://www.w3.org/2003/04/emma" version="1.0">
              <emma:interpretation id="{9FDD284F-5489-44A0-8220-92C5A080ED67}" emma:medium="tactile" emma:mode="ink">
                <msink:context xmlns:msink="http://schemas.microsoft.com/ink/2010/main" type="inkWord" rotatedBoundingBox="12326,14910 14329,14869 14345,15648 12342,15689"/>
              </emma:interpretation>
            </emma:emma>
          </inkml:annotationXML>
          <inkml:trace contextRef="#ctx0" brushRef="#br1" timeOffset="-1.81287E6">14437 3472 140 0,'0'0'52'0,"0"0"-28"0,0 7-11 0,0-7 17 16,0 3-4-16,0-3-1 15,0 9-5-15,0 1 0 16,-4-1-11-16,1 0 6 0,3 4 4 16,0-10-10-16,0 13-5 15,-4-4-2-15,4 4 0 16,0-7 1-16,0 7-1 15,0-3 1-15,4-4-13 16,-1-3-6-16,1-6-11 16,-1 0-4-16,1-9-10 15,-1 0-1-15,1-7-13 16,-1 6-30 0,1-5 22-16</inkml:trace>
          <inkml:trace contextRef="#ctx0" brushRef="#br1" timeOffset="-1.81269E6">14451 3284 176 0,'-4'-9'66'0,"4"3"-36"0,-3-4-11 15,3 7 23-15,0-3-17 16,0 6-3-16,0 0-12 0,0-3-4 16,0-4-3-16,0 7-5 0,3 0 1 15,1 0-23-15,3 0-10 16,0 0-31-1,4 0-51-15,10 0 27 16</inkml:trace>
          <inkml:trace contextRef="#ctx0" brushRef="#br1" timeOffset="-1.81232E6">14698 3501 172 0,'-7'0'66'0,"10"0"-36"0,-3-3-20 15,0 3 17-15,7-7-2 16,-3 7 2-16,3-3-9 16,7-6 0-16,-3 2-11 15,-1 7-4-15,4-6-2 0,-3 3 1 16,3 3 3-16,-3 0-4 16,3 3-1-16,-4-3 0 0,1 6 2 15,-1-6-12-15,1 7-6 16,0-7-27-16,-1 0-12 15,1 0-40 1</inkml:trace>
          <inkml:trace contextRef="#ctx0" brushRef="#br1" timeOffset="-1.81165E6">15103 3598 104 0,'0'-19'41'0,"0"13"-22"0,4 3-7 16,-4 3 16-16,4-7-1 16,3 7 2-16,0-9 3 0,3 0 5 15,4-10-20-15,4 0 4 16,3-16 0-16,4 1 0 0,-4 6 2 15,-3 9-11-15,3-16-4 16,-4 7-3-16,5-6 1 16,-5 5-3-16,-3-11-2 15,0 8 0-15,-6-8-1 16,-5 2-3-16,-3 3 0 16,0 1 2-16,-7 15 0 15,3 0-4-15,-6 10-1 16,-11 9 0-16,0 16 4 15,-1 6 1-15,1 3 1 16,0 9-3-16,3 4 2 16,1 6 1-16,6 12 2 15,4-3-3-15,4 1 0 0,3-10 1 16,3 0 0-16,4-10 0 16,4 4 2-16,6-13-1 15,-2-6 2-15,2-1-2 16,-3-2 2-16,0-7-4 15,1 1 0-15,-5-1-17 16,1-9-5-16,-1 0-16 16,-3 0-5-16,0-3-31 15,0-3-37 1,0 6 35-16</inkml:trace>
          <inkml:trace contextRef="#ctx0" brushRef="#br1" timeOffset="-1.81115E6">15484 3519 76 0,'0'-3'30'0,"4"6"-16"0,0-6 8 0,-1-3 17 15,1 6 0-15,-1-9-1 16,4-1-10-16,0 1-3 16,-3-1-8-16,-1 1-9 0,-3 0-1 15,0 2 0-15,-3 14-3 16,-4-4-1-16,-4 6 1 16,1 7 2-16,-5 3-3 15,5-1 0-15,-4 8 3 16,7-1 3-16,3-7-4 15,8-2-3-15,-1-3 5 16,4-4 5-16,7-3-4 16,4-6-2-16,0-6 3 15,3-3 4-15,0-1-1 16,-3-2 3-16,-4-10-2 16,-7 3 0-16,-4 0-5 15,-6 0 0-15,-4-15-7 16,-4 9-1-16,1 3 0 15,-1-3 0-15,0 9-16 16,4 7-6-16,0-1-27 0,4 1-9 16,3 6-44-1,7-4-35-15,10 7 57 16</inkml:trace>
        </inkml:traceGroup>
        <inkml:traceGroup>
          <inkml:annotationXML>
            <emma:emma xmlns:emma="http://www.w3.org/2003/04/emma" version="1.0">
              <emma:interpretation id="{4C41108F-169F-4B81-A3C9-BB4D62C908DE}" emma:medium="tactile" emma:mode="ink">
                <msink:context xmlns:msink="http://schemas.microsoft.com/ink/2010/main" type="inkWord" rotatedBoundingBox="14675,14797 15746,14775 15763,15588 14692,15610"/>
              </emma:interpretation>
            </emma:emma>
          </inkml:annotationXML>
          <inkml:trace contextRef="#ctx0" brushRef="#br1" timeOffset="-1.81067E6">15823 2908 96 0,'-7'9'38'0,"7"-5"-20"0,0 11-6 15,0-15 13-15,4 10 6 16,3-1 6-16,0 0-5 15,7 1-2-15,-4-1-16 0,-3 1-2 0,4 12-1 16,-4-10-4-16,0 13 1 16,0-6-3-16,-3 9 0 15,-1-3-1-15,1 13 0 16,-4-4-2-16,0 10-2 16,0-6 1-16,-7 6 1 15,-4 9-1-15,-3-3 2 16,0-12 0-16,0 0 1 15,0-13-18-15,-4 3-5 16,4-9-35-16,-7 3-13 16,3-3-20-1</inkml:trace>
          <inkml:trace contextRef="#ctx0" brushRef="#br1" timeOffset="-1.8101E6">16331 3008 96 0,'7'-9'38'0,"-7"9"-20"0,4-6-1 0,-4 6 14 0,0 0-1 16,0 6 0-16,0 3-2 15,0 1 2-15,-11 9-16 16,-6 6-1-16,-5 12 0 0,1 4-1 15,4-13 1-15,2 0-5 16,-6 16-3-16,-10 16-2 16,-1-4-3-16,0-2 3 15,7-1 0-15,4-6-6 16,7-12 0-16,0-1-21 16,7-9-7-16,0-6-37 15,3-7-51 1,8 4 29-16</inkml:trace>
          <inkml:trace contextRef="#ctx0" brushRef="#br1" timeOffset="-1.80952E6">16352 3394 168 0,'0'-19'63'0,"4"19"-34"0,3-19-23 0,0 19 17 0,4-9-3 16,3 3 0-16,0-4-6 15,-4 1-4-15,12-4-5 16,-1-2-4-16,3 5 0 0,-2 1-1 15,2-1 0-15,-3 1 0 16,-3 3 0-16,0 6 0 16,-8 0 0-16,1 0 2 15,-11 9 3-15,0 1 0 16,-11 5 0-16,4 4-3 16,-14 9-2-16,3-3 3 15,-6 4 0-15,-15 15 1 16,-3-10 2-16,3-6-3 15,7-3-2-15,4 0 0 16,3-6-1-16,7 0 0 16,4-10 0-16,4 1 0 15,6-1 0-15,8 1 4 0,6-1 2 16,4-9 9-16,8 0 4 16,2 0 0-16,-6 0-2 15,0 0-5-15,6 0 0 16,-3 0-7-16,4 0-3 15,-4 0-1-15,4 0-1 16,10 6 0-16,1-6 0 16,-5 3-14-16,-10 4-3 15,-3-7-31-15,3 6-11 16,11-3-60 0</inkml:trace>
        </inkml:traceGroup>
        <inkml:traceGroup>
          <inkml:annotationXML>
            <emma:emma xmlns:emma="http://www.w3.org/2003/04/emma" version="1.0">
              <emma:interpretation id="{C7B0900C-403A-412F-81D0-5EE73B7E7566}" emma:medium="tactile" emma:mode="ink">
                <msink:context xmlns:msink="http://schemas.microsoft.com/ink/2010/main" type="inkWord" rotatedBoundingBox="16160,14921 19155,14860 19171,15634 16176,15695"/>
              </emma:interpretation>
            </emma:emma>
          </inkml:annotationXML>
          <inkml:trace contextRef="#ctx0" brushRef="#br1" timeOffset="-1.83154E6">6206 3516 56 0,'7'-6'22'0,"-3"6"-12"0,0 0 3 0,-1-3 14 0,4-3 5 16,0 6 3-16,0-10-11 16,0 7-1-16,0-3-3 15,0-4 0-15,-7 10-11 16,0-6 3-16,0 3 2 0,-7-3-3 16,0 6 1-16,-3-3-1 15,-1 3 3-15,-3-7-1 16,-4 7 0-16,-3 0-7 15,-3 7-2-15,-5-4-2 16,1 3 1-16,0-3 0 16,3 3 1-16,0 1-2 15,4-4-2-15,4 3 1 16,3-3 1-16,3-3-3 0,4 7 0 16,3-4 1-16,1-3 0 15,3 9 0-15,3-3 0 16,4-3-3-16,0 4 2 15,1 2 1-15,6 1 0 16,3-1 0-16,4 7 0 16,1-7-3-16,2 10 0 15,1-3 2-15,-4 2 2 16,0 1 0-16,-3 0-1 16,-4 0 1-16,-3 3 1 15,-1-3 8-15,-6-7 3 16,-4 4 7-16,-4-1 2 15,-6-5-3-15,-1-7 1 0,-3 6-11 16,-4-9-3-16,-6 0-4 16,-1-3 1-16,0-3-2 15,1-3 2-15,-1 5-2 16,0-5-1-16,0-3 1 16,4 2-1-16,4 1-3 15,3-1 0-15,-1 1-7 16,5 6-4-16,3-10-12 15,7 10-4-15,3-3-11 16,4-4-4-16,4 7-15 16,7-6-5-16,3-7-18 15</inkml:trace>
          <inkml:trace contextRef="#ctx0" brushRef="#br1" timeOffset="-1.83071E6">6390 3516 108 0,'0'-6'44'0,"0"6"-24"0,0-3-15 0,0 3 13 15,0 0 1-15,0 0 3 16,0 0-6-16,0 0 1 16,0 0-10-16,3 3 7 0,-3 3 5 15,0 4-1-15,0-1-1 16,0 7-3-16,-3-4 1 0,-1 7-4 15,1-3 1-15,-1 3-1 16,-3-10 1-16,0 7-4 16,4-7-3-16,-1 1-2 15,1-4-3-15,-1-3 3 16,4 6 0-16,0-9-1 16,0 0-2-16,0 0 1 15,7 0-1-15,0-3-3 16,4-3 2-16,-1 3 3 15,4-7 1-15,1-5-4 16,2-1 1-16,1-3-2 16,3 7 0-16,0-4 2 15,4 0 2-15,-4-2-3 16,0 8-2-16,0 10 4 16,-3 0 1-16,-4 0-3 15,-3 10-1-15,-4-1 1 0,-4 0 0 16,1 7 1-16,-4 0 2 15,-4-4 1-15,1-2 1 16,-1-1 0-16,1 0 2 16,3-2-5-16,0 2-3 15,0-9 1-15,7 0 2 16,0 0 2-16,3 0 3 16,1-9-5-16,3-1-1 15,0-5 0-15,4 2 0 16,-1-3 0-16,1 1 2 15,0 2-1-15,-4 4-1 16,0-1-2-16,-3 4-1 0,-1 3-1 16,-3 3 3-16,0 3 0 15,-3-3 1-15,-1 10 0 16,4-4 2-16,-7 3 1 16,0 4 3-16,0-4 1 15,4 7 3-15,-4 0-3 16,0-4-2-16,3-6-2 15,1 4-3-15,-4-1 1 16,3 1-1-16,1-10 2 16,-4 0 1-16,0 0-4 15,7 0-1-15,-3 0 3 16,-4 0 1-16,0 0-14 16,0 0-6-16,0 0-16 15,0 0-6-15,0 0-20 0,3 0-10 16,4 0-22-1</inkml:trace>
          <inkml:trace contextRef="#ctx0" brushRef="#br1" timeOffset="-1.83004E6">7293 3535 88 0,'7'0'33'0,"-7"0"-18"15,4-3 9-15,-1-3 16 0,1 6-5 16,3-10-3-16,0 4-10 15,-4 6-1-15,1-9-12 16,-4 6 1-16,-4-4 1 0,1-2 2 16,-1 9 3-16,-3-3-3 15,-3 3 0-15,-1 0-1 16,-3 3 0-16,-4 6-4 16,-3 1-3-16,-4 5 0 0,-3 1-1 15,3 6-5 1,1 3 1-16,3-6 0 15,6-3 2-15,5-4-3 0,3-3 0 16,3 4 1-16,11-10 2 16,7-3-1-16,4 0 2 15,3 0-2-15,4-9 2 16,3-1-2-16,-3 1-1 16,3-7-2-16,-3 4 1 15,-4-10 3-15,-3 9 1 16,-4-2-1-16,-4 2-2 15,-3 0 1-15,-7 4-4 16,-7 15 2 0,0 4 1-1,4-1-3-15,-4 1 2 0,3 8 1 16,1-2 2-16,-1 0-3 16,4-4 0-16,4 4 1 15,3-7 0-15,0 1 0 16,0-1 0-16,3-3-3 15,1-2 0-15,3-4-25 16,0 0-9-16,4-10-27 16,3 1-10-16,0-7-12 15</inkml:trace>
          <inkml:trace contextRef="#ctx0" brushRef="#br1" timeOffset="-1.82942E6">7843 3055 128 0,'4'-3'49'0,"-8"6"-26"0,4 4 2 0,0-7 20 16,-3 9-11-16,-4 7-2 16,0-4-10-16,-4 4-4 15,-3 9-10-15,0 3 4 0,0 7 1 16,0-4-2-16,0 13 1 15,3 0-5-15,0 6 1 16,4-6-5-16,0-3 0 0,4-7-3 16,-1 1-1-1,4-10 1-15,0-3 0 0,0-7 0 16,0-5 2 0,4-1-10-16,-1 1-4 0,4-13-19 15,0-4-5-15,4-2-3 16,3-10-1-16,7 0-3 15,-3-6 0-15,3-19 4 16,4 0-5 0,3-9 17-16,0 0 15 15,0 12 8-15,4-3 28 16,0 0 11-16,-4 3 9 16,-3 13 5-16,-4 0-17 15,-3 12-7-15,-8 7 2 16,-3 9 3-16,-7 0-16 15,-3 9 7-15,-8 1 3 0,-3 5-8 0,0 4-2 16,-4 9 1-16,1 7 0 16,-1 6-2-16,4 6 0 15,3-3-7-15,1-1-2 16,3 5-4-16,0-14-1 16,3 1 3-16,1-7 1 15,3 0-1-15,0-9 1 16,3-4-13-16,1 1-6 15,3-13-20-15,0 4-10 16,3-14-22-16,1-2-9 16,3-1-12-1</inkml:trace>
          <inkml:trace contextRef="#ctx0" brushRef="#br1" timeOffset="-1.82864E6">8111 3507 104 0,'0'3'41'0,"0"3"-22"0,0-3-5 16,0-3 15-16,4 7-3 16,-1 2 2-16,5 1-12 15,-1-4-2-15,7-3-8 16,3 6 5-16,5-2 4 0,2-7 2 16,1-7 1-16,3 4 0 15,-3-6-2-15,3-7-2 0,-7-3 1 16,-3 4-6-16,-1-4-3 15,-6-6-3 1,-4 3 0-16,-7-3-2 0,-3 15 2 16,-1 1-2-1,-7 3-1-15,-6 6 1 0,-4 9 1 16,0 0-3-16,-1 13 0 16,1-3 1-16,4 0 2 15,2 0-3-15,5 0-2 16,3-1 2-16,7 8 0 15,3-11 1-15,4-2 2 16,4 2-1-16,7-5 2 16,3-4-2-16,0-6-1 15,4 0 1-15,-1-6-1 16,1 3-3-16,0-4 0 0,-4-2-3 16,0 3 1-16,-3-4-4 15,-1 1-1-15,-3 6 5 16,1-3 2-16,-5 6-2 15,-3 0 1-15,-3 0 2 16,-4 0 3-16,0 6 2 16,-4-3 1-16,1 13 0 15,-1-7 0-15,1 0 2 16,-1 7 3 0,1-6 0-16,-1-1-2 15,4-9-2-15,0 0 1 16,4 0 1-16,3-6-1 15,3-4 1-15,4-2 2 16,4-4 2-16,3-9 1 0,0 3 2 16,4-19-3-16,3 13-1 15,4-6-4-15,0 5 1 16,-1 4-2-16,-9 13 2 16,-5-4-6-16,4 10-1 15,-3-4 2-15,3 10 1 16,-3 0-4-16,3 0 1 15,-3 0-2-15,-1 0 0 16,-3 7-9-16,4-4-3 16,-4-3-24-16,0 0-8 15,0 0-36-15,0 0-15 16,-3-3-6-16</inkml:trace>
          <inkml:trace contextRef="#ctx0" brushRef="#br1" timeOffset="-1.82815E6">9106 3632 232 0,'4'-15'88'0,"-4"15"-48"0,14 0-29 0,-7-10 23 0,0 7-14 16,0-3-1-16,0 3-9 15,0-4-4-15,-3 7-3 16,-1-6-3-16,-3 6 3 0,0 0-4 15,0 0-2-15,0 0-12 16,0 0-2-16,0 0-38 16,0 0-17-16,0 0-31 15</inkml:trace>
          <inkml:trace contextRef="#ctx0" brushRef="#br1" timeOffset="-1.82796E6">9216 3438 188 0,'-4'-9'71'0,"4"9"-38"0,0-26-14 0,4 17 23 16,-1 9-12-16,1 0-5 16,-1-3-12-16,1-3-6 15,6-4-4-15,1 10-27 0,-1-9-11 16,1 6-77-1</inkml:trace>
          <inkml:trace contextRef="#ctx0" brushRef="#br1" timeOffset="-1.82393E6">9896 3438 80 0,'8'-9'33'0,"-5"9"-18"0,4-10 2 0,-3 1 16 15,-1 2 5-15,1 4 17 16,-1-3-15-1,1-3-9-15,-1 9-8 16,1 0-11-16,-4 0-3 16,3 9-3-16,-3 0-1 15,0 13-3-15,-3-3 1 16,-1 3 0-16,-3 3 1 16,-3 3 0-16,-1-2 0 15,0-1 0-15,4-7 0 16,0-2 0-16,4-3 0 15,-1-4-2-15,1-3 1 16,-1 4-2-16,4-4-1 16,0-3 1-16,0-3 1 15,0 0-1-15,0 0-1 0,0 0 1 16,7 0-1-16,4 0 0 16,-1-9 0-16,5-7 0 15,2 4 2-15,1-4-1 16,0-3 2-16,-1 3-4 15,-3 7 0-15,0 0-1 16,-3 9-2-16,-4 0 3 16,-3 6 0-16,-1 3 1 15,-3 4 0-15,0 2-3 16,0 1 2-16,0-3 1 16,0 2 2-16,0 4-1 15,0-3 2-15,0-4-2 0,0-2-1 16,4-4 3-16,3-6 0 15,0 0-1-15,3-6 1 16,4-4-2-16,4-8 2 16,3-11-2-16,4 4 2 15,0-9-2-15,3-13 2 16,-3 12-4-16,-4 1 0 16,-4 6-1-16,-3 2-2 15,-3 14 3-15,0 2 0 16,-4 4 1-16,0 16 0 15,-4-1 0-15,1 7 0 16,-4 9 6-16,0-3 4 16,3 0-3-16,-3-3 1 15,0 2-5-15,0 1 0 16,0 0-1-16,4-6-2 0,-1 3 1 16,1-10-1-16,3 1 0 15,0-1 2-15,0-3-17 16,0 4-4-16,4-4-18 15,-1-3-6-15,-3 3-15 16,4-2-6-16,-1-4-25 16</inkml:trace>
          <inkml:trace contextRef="#ctx0" brushRef="#br1" timeOffset="-1.82361E6">10662 3560 156 0,'-4'0'60'0,"4"3"-32"0,-3 7-13 0,-1-4 18 15,1 3-7-15,-1 10-3 16,-3-3-11-16,4-4-3 15,-1 4-5-15,1 0-5 0,-1-4 0 16,1-2 3-16,3-4 1 0,3 3-1 16,4-9 1-16,4-6-22 15,3 3-7-15,0-6-16 16,0-7-6-16,0-3-18 16,0 0-20-1,-3-6 36-15</inkml:trace>
          <inkml:trace contextRef="#ctx0" brushRef="#br1" timeOffset="-1.82343E6">10683 3363 136 0,'-10'-22'52'0,"10"22"-28"0,-4-3-13 16,4 3 15-16,4-7-10 16,3 7-2-16,3-3-10 0,4-3-5 15,0 6-25-15,4-3-10 16,0-3-34-16,-1 6-14 15</inkml:trace>
        </inkml:traceGroup>
      </inkml:traceGroup>
    </inkml:traceGroup>
    <inkml:traceGroup>
      <inkml:annotationXML>
        <emma:emma xmlns:emma="http://www.w3.org/2003/04/emma" version="1.0">
          <emma:interpretation id="{BAB08E03-567C-4675-908C-72DC1252907B}" emma:medium="tactile" emma:mode="ink">
            <msink:context xmlns:msink="http://schemas.microsoft.com/ink/2010/main" type="paragraph" rotatedBoundingBox="12325,16007 20297,15750 20324,16607 12353,168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A9EE300-B8B2-465C-949A-8D4F9439F8D9}" emma:medium="tactile" emma:mode="ink">
              <msink:context xmlns:msink="http://schemas.microsoft.com/ink/2010/main" type="line" rotatedBoundingBox="12325,16007 20297,15750 20324,16607 12353,16864"/>
            </emma:interpretation>
          </emma:emma>
        </inkml:annotationXML>
        <inkml:traceGroup>
          <inkml:annotationXML>
            <emma:emma xmlns:emma="http://www.w3.org/2003/04/emma" version="1.0">
              <emma:interpretation id="{DD71F4CE-DF4D-44B7-B2B4-35E3835AD8B7}" emma:medium="tactile" emma:mode="ink">
                <msink:context xmlns:msink="http://schemas.microsoft.com/ink/2010/main" type="inkWord" rotatedBoundingBox="12325,16007 13014,15985 13035,16625 12346,16647"/>
              </emma:interpretation>
              <emma:one-of disjunction-type="recognition" id="oneOf4">
                <emma:interpretation id="interp20" emma:lang="" emma:confidence="1">
                  <emma:literal>if</emma:literal>
                </emma:interpretation>
                <emma:interpretation id="interp21" emma:lang="" emma:confidence="0">
                  <emma:literal>it</emma:literal>
                </emma:interpretation>
                <emma:interpretation id="interp22" emma:lang="" emma:confidence="0">
                  <emma:literal>'if</emma:literal>
                </emma:interpretation>
                <emma:interpretation id="interp23" emma:lang="" emma:confidence="0">
                  <emma:literal>If</emma:literal>
                </emma:interpretation>
                <emma:interpretation id="interp24" emma:lang="" emma:confidence="0">
                  <emma:literal>"if</emma:literal>
                </emma:interpretation>
              </emma:one-of>
            </emma:emma>
          </inkml:annotationXML>
          <inkml:trace contextRef="#ctx0" brushRef="#br1" timeOffset="-1.80198E6">9882 4344 104 0,'4'-12'41'0,"-4"9"-22"0,0-7-5 0,3 4 15 0,-3 6 1 16,4-3 2-16,-1-4-9 15,-3 4-1-15,4-3-13 16,0 6-3-16,-4 0 0 0,3 9 3 16,-3 1 2-16,0 6 1 15,0 2 0-15,-3 1 0 16,-1 16 0-16,0-7 0 15,1 6 2-15,-4-5-5 16,3 2-3-16,1-3-3 16,-1-9-3-16,1 6 1 0,3-6 1 15,0-3-1 1,3-4-1-16,1 4-17 16,-1-7-9-16,1-6-41 15,3 4-18-15,4-14-8 16</inkml:trace>
          <inkml:trace contextRef="#ctx0" brushRef="#br1" timeOffset="-1.80172E6">9964 4212 192 0,'0'-6'74'0,"3"6"-40"0,1-9-24 0,-4 9 17 0,3 0-9 16,1 0-3-16,-1-3-8 15,1-4-3-15,-4 7-2 16,0 0-4-16,0 0 1 0,0 0-21 16,0 0-10-16,-4 7-37 15,4-7-45 1,0 0 32-16</inkml:trace>
          <inkml:trace contextRef="#ctx0" brushRef="#br1" timeOffset="-1.80123E6">10461 4294 32 0,'11'-9'13'0,"-11"9"-6"0,14-10 22 0,-11 10 17 15,4-6 1-15,-3 3 1 16,3-13-2-16,0 7 1 16,0-4-15-16,-4-3-5 15,1-9-15-15,-4 7-3 0,0-8-2 16,0 5-3-16,-4-5-1 15,-3 1-3-15,0 0-3 0,-3 13 6 16,-1 2 3-16,1 4-8 16,3 6 0-16,-4 9-2 15,4 7 2-15,-4 3 1 16,4 6 3-16,0 0-1 16,0 3-1-16,0 10 1 15,0 6-1-15,-4 0 2 16,4 9 1-16,0-9-1 15,4 0-2-15,-1-6-2 16,4-4 1-16,0-6 1 16,0 0 2-16,0-9-1 15,0-3 2-15,0-7-20 16,0 1-8-16,0-1-23 16,0-9-7-16,0 0-83 15,-10-9 61 1</inkml:trace>
          <inkml:trace contextRef="#ctx0" brushRef="#br1" timeOffset="-1.80103E6">10235 4419 128 0,'-7'-18'49'0,"7"18"-26"0,0 0-3 0,0 0 19 16,7 0-2-16,4-7 1 16,3 4-13-16,3-6-2 15,8 9-14-15,3-6-1 0,4 6-1 16,0-4-3-16,-11 4-1 15,-3 0-3-15,3 0-1 0,0 0-12 16,0 4-7-16,-3-4-49 16,3 0-62-1,-3 0 29-15</inkml:trace>
        </inkml:traceGroup>
        <inkml:traceGroup>
          <inkml:annotationXML>
            <emma:emma xmlns:emma="http://www.w3.org/2003/04/emma" version="1.0">
              <emma:interpretation id="{F4345EF2-FFF0-42B6-AE08-D9674D14DAFD}" emma:medium="tactile" emma:mode="ink">
                <msink:context xmlns:msink="http://schemas.microsoft.com/ink/2010/main" type="inkWord" rotatedBoundingBox="13821,16015 16265,15927 16295,16736 13850,16825"/>
              </emma:interpretation>
              <emma:one-of disjunction-type="recognition" id="oneOf5">
                <emma:interpretation id="interp25" emma:lang="" emma:confidence="0">
                  <emma:literal>Atmid]&lt;=X</emma:literal>
                </emma:interpretation>
                <emma:interpretation id="interp26" emma:lang="" emma:confidence="0">
                  <emma:literal>A(mid]&lt;=X</emma:literal>
                </emma:interpretation>
                <emma:interpretation id="interp27" emma:lang="" emma:confidence="0">
                  <emma:literal>Afmid]&lt;=X</emma:literal>
                </emma:interpretation>
                <emma:interpretation id="interp28" emma:lang="" emma:confidence="0">
                  <emma:literal>A(mid]&lt;=x</emma:literal>
                </emma:interpretation>
                <emma:interpretation id="interp29" emma:lang="" emma:confidence="0">
                  <emma:literal>ACmid]&lt;=X</emma:literal>
                </emma:interpretation>
              </emma:one-of>
            </emma:emma>
          </inkml:annotationXML>
          <inkml:trace contextRef="#ctx0" brushRef="#br1" timeOffset="-1.77638E6">11523 4260 96 0,'-4'-13'35'0,"4"7"-18"0,4 3-2 0,-1 3 15 0,-3 0-14 16,0 0-4-16,0 0-1 15,0 9 3-15,-3 4-8 16,-1 2 8-16,1 13 3 0,-4 1-3 15,0 15 0-15,0-4-2 16,-8-2 0-16,5 0 0 16,-4 5 0-16,0-8-2 15,3-7-1-15,0-3 1 16,1-6 1-16,-1-3-5 16,4-4-2-16,0-5 0 15,0 2 2-15,4-9 1 16,-1-9 1-16,4-7-4 0,4-6-1 15,-1-19-1-15,4-6-2 16,4-12 1-16,10-4-1 16,4 10-3-16,3-4 2 15,7 4 1-15,-3-1 0 16,-4 11 0-16,0 8 0 16,-3-3-3-16,-4 13 2 15,-3 7 1-15,-1 8 0 16,-2 10-3-16,-5 3 0 15,1 13 2-15,-1 3 0 16,1 0 1-16,0 6 0 16,-4 9 0-16,3 4 0 15,1 6 2-15,-1 9 3 0,-3 0-2 16,0-6-2-16,0-3 0 16,1 0 1-16,-5 0 1 15,1-16 1-15,-1 7-2 16,1-10-2-16,-4-6 3 15,0-4 2-15,0-2-4 16,-4-4-1-16,1-9-22 16,-4 0-8-16,-1-3-18 15,-2-6-8-15,-4-7-22 16,0 4-31 0,0-10 41-16</inkml:trace>
          <inkml:trace contextRef="#ctx0" brushRef="#br1" timeOffset="-1.77614E6">11558 4344 96 0,'-14'0'38'0,"14"3"-20"0,-4 4-4 0,4-4 17 15,-3 3 0-15,3-3 2 16,0 7-5-16,3-10 0 16,4 6-16-16,4-3 6 0,3 3 3 15,4-6-9-15,3 0-2 16,0 0-4-16,0 0-1 15,0 0-1-15,4 0 0 16,-4 0-2-16,1 0-2 16,-5 0-19-16,-3 0-8 0,0 0-21 15,0-6-10-15,-3 3-29 16</inkml:trace>
          <inkml:trace contextRef="#ctx0" brushRef="#br1" timeOffset="-1.77583E6">12232 4090 56 0,'7'-9'22'0,"-4"9"-12"0,1 0 3 0,-4 0 11 16,0 0 1-16,0 0 2 15,0-3-6-15,0 3-1 16,0 0-5-16,-4-7 1 16</inkml:trace>
          <inkml:trace contextRef="#ctx0" brushRef="#br1" timeOffset="-1.77526E6">12232 4071 291 0,'-14'0'19'0,"0"0"2"0,0-3-1 0,-1-3-10 16,-2-3-1-16,3 9-5 15,0-7-3-15,-1 4 2 16,1 3 2-16,4 0-4 15,-1 3-1-15,4 4-2 16,0-7-2-16,4 6 5 16,-1-3 1-16,0-3 0 15,4 0-2-15,0 9-2 16,0-9 1-16,4 10 1 16,0-1 2-16,-1 1-3 15,1 5 0-15,-1 1 3 16,-3-4 3-16,0 14-2 15,0 2-2-15,0 3 0 0,-3 7 1 16,-1 9-1-16,1 6 2 16,-5-3-2-16,1-3 2 15,0 7-2-15,0-17-1 16,0-2 5-16,4-7 4 16,-1-3-3-16,1 0-1 15,-1-6-2-15,4-3 0 16,0-4-2-16,0 4-1 15,4-7 1-15,-1-2 1 16,1-4 3-16,3-3 2 16,3 0 1-16,1 0 2 15,3-3-5-15,0-4-1 16,0 7-2-16,4-6-2 16,0 3-2-16,-1 3 1 15,1 0 1-15,-4 0 0 0,-3 0 0 16,-1 0 0-16,1 0 0 15,-4 0 0-15,0 0-3 16,0 0 2-16,-4 3-17 16,1 3-8-16,-4-6-15 15,3 7-5-15,1-4-35 16,0 3-39 0,-1-3 39-16</inkml:trace>
          <inkml:trace contextRef="#ctx0" brushRef="#br1" timeOffset="-1.77442E6">12387 4291 112 0,'0'-6'44'0,"4"-1"-24"0,-4 4-10 0,0 3 14 0,0 0-4 16,0 0 0-16,3 3-5 15,1 4-1-15,-1 8-8 16,-3-2 3-16,0 6 3 0,0 6 0 15,-3 9 1-15,-1-6-3 16,1-2-1-16,-1 2-5 16,1-3-1-16,-1 3-1 15,-3-9-2-15,3-3 3 16,1-7 2-16,-1 0 2 16,4-9 3-16,0 0-5 15,4-3-1-15,3-9-2 16,4 2 1-16,-1-12-2 15,1-9-1-15,-1 9 3 16,4-3 0-16,-3 9-6 16,0-3 0-16,-1 10 1 0,1 0 1 15,-1 9-2-15,-3 0 2 16,0 0-1-16,-3 9-2 16,0 0 3-16,-1 10 2 15,-3-3 0-15,0 0 2 16,0-4-2-16,0 4-1 15,0-4 1-15,0 1 1 16,7-10 3 0,0-3-2-16,0 0 0 15,4-9-1-15,-1-7 1 16,1-3-2-16,0 0 2 16,-1 4-4-16,1 2 0 15,-1-3 1-15,1 7 0 0,-4 0-3 16,0-1 2-16,0 10-1 15,-3-6 0-15,-4 6 4 16,3 6 1-16,1-6-4 16,-1 10-1-16,1-1 5 15,-1 7 5-15,1-4-2 16,-1 4 2-16,1 3-3 16,-1 0 0-16,1-4-6 15,-1 4 1-15,1-3 0 16,-4-4 0-16,3-5 2 15,1 2 1-15,-1 0-17 16,1-2-5-16,0-4-35 16,-4-3-13-16</inkml:trace>
          <inkml:trace contextRef="#ctx0" brushRef="#br1" timeOffset="-1.77416E6">12803 4347 120 0,'4'-9'46'0,"-4"9"-24"0,0 9-24 0,0-2 11 16,0-4 5-16,0 6 3 15,-4 19 7-15,1-3 2 16,-1 1 0-16,1-1-1 0,-1-7-14 16,1-5-2-16,-1 3 1 0,4-1-4 15,0-5-1-15,0-7-2 16,0-3-3-16,4 0-13 15,-1 0-6-15,4-3-23 16,-3-4-11-16,-1-11-21 16,1-7-15-1,-1-4 41-15</inkml:trace>
          <inkml:trace contextRef="#ctx0" brushRef="#br1" timeOffset="-1.77399E6">12779 4241 124 0,'-4'-10'46'0,"4"10"-24"0,0 0-15 16,0 0 15-16,0 0-11 0,0 0-3 16,4 0-5-16,-1-3-3 15,4-3 1-15,0 6-6 0,0 0 1 16,0 0-27 0,0 0-47-16,1 0 8 15</inkml:trace>
          <inkml:trace contextRef="#ctx0" brushRef="#br1" timeOffset="-1.77325E6">13198 4391 88 0,'8'0'33'0,"-5"0"-18"0,4-6 6 16,-3 3 17-16,-1 3-7 15,8-6-3-15,-4-4-8 16,0 7-2-16,-4-6-10 15,1-1-1-15,-8-2 3 0,1 2-6 16,-1 1 0-16,-3 6 0 16,0-4 2-16,0 4-3 0,-3 3 0 15,-5 3-1-15,-2 7 1 16,-1-1-2-16,-6 7 2 16,-1 18-4-16,0-5 0 15,0 8 3 1,4-5 1-16,4-4-1 0,3 0-2 15,3-9 5-15,7-3 1 16,4-7 6-16,11-3 3 16,7-12 0-16,3-3 4 15,3-10-9-15,5-13-1 16,6-5-1-16,0 2 0 16,-3-12-2-16,-4 10-1 15,0-4-1-15,-3-6 0 16,-4 3-5-16,-3-3-1 15,-7-3 1-15,-8 12 2 0,-3 4-2 16,-3 5 0-16,-1 11 1 16,-3 11 0-16,0 14-3 15,-4 5 2-15,4 7-1 16,-3 6-2-16,-1 3 0 16,4-3 3-16,4 10-2 15,3 2 1-15,0 4 2 16,7-3 2-16,0-1 1 15,0 7 1-15,0-6-2 16,0-4-2-16,0 1 3 16,0-7 0-16,3-9-1 15,1 6-2-15,0-9-32 16,3-4-16-16,-7-2-51 16,3-4-44-16,1 3 54 15</inkml:trace>
          <inkml:trace contextRef="#ctx0" brushRef="#br1" timeOffset="-1.77215E6">13569 3990 132 0,'0'-6'49'0,"-7"2"-26"0,3 4-12 0,4 0 18 16,4-6-8-16,-1 6-2 15,1 0-3-15,-1-3 0 0,4-3-8 16,1 12 1-16,-1-6 2 0,3 3-2 15,-3-3 0-15,7 6 1 16,0-2 1 0,1 2 1-16,-1-6-2 15,0 0-1-15,0 0-1 16,0 0 0-16,0 0-4 16,0-6-1-16,0 6-1 15,-3 0 1-15,0 0-2 16,-4 6-1-16,0 0 1 15,-4 4-1-15,1-1-3 16,-8 3 2-16,1 4 1 16,-4 3 2-16,0 6-1 15,3-6-1-15,0 0 1 16,1 6 1-16,-1 3-3 16,4 0-2-16,0 7 4 15,0-1 1-15,0 4 2 16,4 6 0-16,-1-7-2 0,-3 7 1 15,4 0 0-15,0-3 1 16,3-3-2-16,0-4-2 16,-4-6 1-16,1-3 1 15,-1-3-1-15,-3 0-1 16,0-3 1-16,0-6 1 16,-3 2-3-16,3-5 0 15,0-1 3-15,-4 1 3 16,1-10 11-16,-1-4 7 15,1-2-10-15,-4 3-2 16,-1-3-5-16,1-4-1 16,0 4-3-16,-3 3-2 0,-4-3-2 15,0 2 1-15,-4-2-1 16,-3 6 0-16,-4 0 2 16,0 0 2-16,1 0-1 15,-1 0-1-15,0 0 3 16,1 0 0-16,2 0-4 15,5 0 1-15,-1 0-11 16,4 0-3-16,3 0-17 16,4 0-8-16,4 0-15 15,3 0-6-15,0 0-51 16</inkml:trace>
        </inkml:traceGroup>
        <inkml:traceGroup>
          <inkml:annotationXML>
            <emma:emma xmlns:emma="http://www.w3.org/2003/04/emma" version="1.0">
              <emma:interpretation id="{B25D6FB0-F172-41A9-9117-B7D356B84828}" emma:medium="tactile" emma:mode="ink">
                <msink:context xmlns:msink="http://schemas.microsoft.com/ink/2010/main" type="inkWord" rotatedBoundingBox="16600,16033 18119,15984 18134,16447 16615,16496"/>
              </emma:interpretation>
            </emma:emma>
          </inkml:annotationXML>
          <inkml:trace contextRef="#ctx0" brushRef="#br1" timeOffset="-1.77136E6">14447 4090 132 0,'7'-3'52'0,"-3"6"-28"0,-4 3-8 0,0-6 18 15,0 10-5-15,-4-1-2 16,-3 1-4-16,0-1 0 15,0 7-13-15,-3-7 1 0,-4 1 0 16,-4-1 0-16,4 0 1 16,-4 7-2-16,0-7 1 15,1 10-2-15,-4-3 0 16,-8-3-3-16,8 5-1 16,-3-2-3-16,2 3 1 15,1-10-2-15,4 7-1 16,3-7 1-16,3 1-1 15,4-4 2-15,7-3 5 16,7 7 1 0,0-4-4-16,0-3 0 0,0 3-4 15,4-6-1-15,-1 10 3 16,1-10 1-16,-1 9-1 16,1 0-2-16,0-2-2 15,3-4 1-15,0 3 3 16,-4-3 3-16,12 7-2 15,-5 2-2-15,-3-2 0 16,0-1-1-16,-3 0 0 16,0-5 0-16,-4 2-7 15,0 3-3-15,0-6-16 16,0-3-7-16,0 0-15 16,0 0-8-16,0 0-13 15,0-3-43 1,4-6 26-16</inkml:trace>
          <inkml:trace contextRef="#ctx0" brushRef="#br1" timeOffset="-1.7708E6">14585 4357 136 0,'0'-3'52'0,"3"-4"-28"0,1 7-4 0,-4 0 19 15,0 0-4-15,0 0 0 16,7 0-7-16,0 0 0 15,0 0-16-15,4 0 0 0,3 0-1 16,0 10-4-16,4-4-2 16,-1-3-5-16,1-3-2 15,-1 6 1-15,-2-2 2 16,2-4 0-16,-3 0 2 16,-3 0-4-16,0 0 0 15,-1-4-19-15,-3-2-9 16,0 6-18-16,-3-9-9 15,-1 6-29 1,-3-7-22-16,0-2 48 16</inkml:trace>
          <inkml:trace contextRef="#ctx0" brushRef="#br1" timeOffset="-1.7706E6">14708 4222 144 0,'-10'-6'55'0,"6"6"-30"0,1-4 1 16,-1 4 23-16,4 0-11 15,0 0-4-15,4-6-12 16,3 6-1-16,0 0-12 16,3 0-1-16,5 0 2 0,-1 0-6 15,0 0-2-15,3 0-4 16,1 0 1-16,3 6-17 16,-3-6-8-16,3 4-33 15,-3 2-14-15,-1-6-20 16</inkml:trace>
          <inkml:trace contextRef="#ctx0" brushRef="#br1" timeOffset="-1.76999E6">15269 4037 140 0,'-3'-3'52'0,"3"3"-28"0,0-7-8 16,0 7 16-16,0 0-4 16,7 7-2-16,-4-4-8 15,4 3-1-15,0 4-10 0,1-1 5 0,-1 10 3 16,3-4 2-16,-3 4 1 15,0 0-5-15,4 0 0 16,-4 3-6-16,3-3 1 16,-2-7-1-16,9 13 1 15,-3-6-4-15,0-3-1 16,1 3-1-16,-1-1 1 16,0 1-2-16,-4-3 2 15,1 3-4-15,-1-10 0 16,1 10 3-16,0 6 1 15,-4-6-4-15,0-3 1 16,-4-1 0-16,1-5 2 16,-1-7-12-16,1 6-6 15,-1-9-9-15,-3 0-2 16,4-3-8-16,-1-3-3 0,5-13-61 16,-5 3 8-1</inkml:trace>
          <inkml:trace contextRef="#ctx0" brushRef="#br1" timeOffset="-1.76969E6">15647 4024 168 0,'0'-6'66'0,"0"6"-36"0,-4 0-22 0,1 6 16 16,-1-3-8-16,-3 4 1 15,-3 2 1-15,-5 1 3 16,-2 8-11-16,-4 1 5 0,-1 3 5 16,-2 0-5-16,-4 3 0 15,-1 3-5-15,1-3 1 16,0 10-6-16,3-7-1 16,4-3-2-16,0-3-2 15,3-6 1-15,4 9 1 16,4-12-28-16,-1 2-9 15,4 1-36-15,7-4-68 32</inkml:trace>
        </inkml:traceGroup>
        <inkml:traceGroup>
          <inkml:annotationXML>
            <emma:emma xmlns:emma="http://www.w3.org/2003/04/emma" version="1.0">
              <emma:interpretation id="{0A6E8100-8BA3-4D9C-B468-9DE4E2BC678B}" emma:medium="tactile" emma:mode="ink">
                <msink:context xmlns:msink="http://schemas.microsoft.com/ink/2010/main" type="inkWord" rotatedBoundingBox="18619,15870 20299,15815 20318,16409 18638,16463"/>
              </emma:interpretation>
              <emma:one-of disjunction-type="recognition" id="oneOf6">
                <emma:interpretation id="interp30" emma:lang="" emma:confidence="0">
                  <emma:literal>then</emma:literal>
                </emma:interpretation>
                <emma:interpretation id="interp31" emma:lang="" emma:confidence="0">
                  <emma:literal>Then</emma:literal>
                </emma:interpretation>
                <emma:interpretation id="interp32" emma:lang="" emma:confidence="0">
                  <emma:literal>Hen</emma:literal>
                </emma:interpretation>
                <emma:interpretation id="interp33" emma:lang="" emma:confidence="0">
                  <emma:literal>them</emma:literal>
                </emma:interpretation>
                <emma:interpretation id="interp34" emma:lang="" emma:confidence="0">
                  <emma:literal>teen</emma:literal>
                </emma:interpretation>
              </emma:one-of>
            </emma:emma>
          </inkml:annotationXML>
          <inkml:trace contextRef="#ctx0" brushRef="#br1" timeOffset="-1.767E6">16296 4150 96 0,'10'-25'35'0,"-6"15"-18"0,0-9 0 16,-1 13 16-16,4-3 0 0,-3-10 1 16,3 10-11-16,0-7-1 15,0 6-13-15,-4 1-1 0,1 0-1 16,-1-1 1-16,1 1 2 16,-1 3-5-16,1-4 6 15,-1-9 2 1,-3 10 0-16,0 6 2 15,0 3-6-15,-3 9-1 16,-1 10-4-16,1 0-1 16,-4 15 1-16,0-5 0 15,0 5-2-15,3 1-2 16,1 2 1-16,-1 10-1 16,1-3 0-16,3-3 0 15,0-3 0-15,3-1 2 16,1-2-1-16,-1-7 2 15,-3-9-9-15,0-4-1 0,0 1-12 16,0-7-5-16,-3-9-7 16,-1 0-1-16,-6-18-10 15,-5-7 15 1,1-1 5-16,-3-2 7 16,-1 0 4-16,0 3 7 15,1 0 2-15,-1 12 17 16,4-2 10-16,3 5-7 15,1 1 0-15,3 3-4 16,3 6 1-16,4 0-4 16,0 0-1-16,7 0-4 0,4 0 1 15,3 6-2-15,4-6 0 16,6 3-1-16,5 3 0 16,-1-6-2-16,0 0 1 15,0-6-11-15,0 3-2 16,4-3-15-16,0-4-4 15,0 1-7-15,3-10-1 16,0-6 14-16,1-3 8 16,-1 2 10-16,-3-5 3 15,-4-10 2-15,-3-3 0 16,-4 7 6-16,-4 2 4 16,1 7 14-16,-7 9 8 15,-4 4-6-15,-4 5-3 16,-3 7-9-16,-3 6-1 15,-4 16-4-15,-1 6 0 0,-2 3-1 16,-4 13 2-16,0-10 1 16,0 4 3-16,3-1-5 15,0-5-3-15,4-4-6 16,0 3 0-16,4-9 2 16,3 0 3-16,0-4-2 15,3-5-2-15,4-4 2 16,0-6 2-16,4-6-2 15,0 3-2-15,3-4 0 16,0-2-1-16,-4 3-3 16,1 2 2-16,3-2-1 15,0 6-2 1,-3 6 3-16,3 4-2 16,-4 6 1-16,1-4 2 0,3 4 2 15,0 3-1-15,0-4-1 16,0-2 1-16,1-4-1 15,-1-2 2-15,0-4 1 16,0-3-1-16,-3 0 1 16,-1-3-13-16,1-4-6 15,-4 4-27-15,0-6-10 16,0 2-40 0,-4-2-23-16,8 0 59 15</inkml:trace>
          <inkml:trace contextRef="#ctx0" brushRef="#br1" timeOffset="-1.76619E6">17040 4260 112 0,'0'0'44'0,"0"0"-24"0,4 0-15 16,-4 0 13-16,3 6-1 15,4-3 1-15,0 3 0 16,-3-6-2-16,3 0-8 15,0 0 8-15,7-6 4 0,-3 3-2 16,3-7 2-16,3-5-5 16,1 5 1-16,0-9-9 0,-1 10-2 15,1-10-3-15,-4-3 1 16,-3 3-2-16,-4 1 2 16,-4-1-2-16,-3 3-1 15,-3 7 5-15,-4-1 1 16,-4 1 0-16,-3 9-1 15,0 9-6-15,-4 1-1 16,4 15 1-16,0-6 0 16,3-1-2-16,1 1 2 15,3 3 1-15,3-3 2 16,4 0 1-16,4-3 1 16,3-4 0-16,3-2 0 15,8-4-2-15,0-3-2 16,3-3 1-16,0 0 1 15,-3-3-1-15,-1 3 2 0,1-6-15 16,0-4-5-16,-4 1 4 16,3-4 5-16,1 1 0 15,-4 2 3-15,0 1 3 16,-3 6 3-16,-1-4 2 16,-3 4 3-16,1 3-1 15,-1 0 2-15,-7 0 0 16,3 10 1-16,-3-1-7 15,0 0 0-15,0 7 1 16,0-6 1-16,0-1-1 16,0 0-2-16,4-5 3 15,3 2 2-15,3-6 2 16,1-6 1-16,-1 6-7 16,12-10-2-16,-5 1 0 0,8-10 0 15,-4 3 1-15,0-3 2 16,-3 1-1-16,0 8-1 15,-4 1-2-15,-4 2-1 16,1 7 4-16,-4 7 3 16,-4-4 5-16,1 13 2 15,-1-7-1-15,1 7 1 16,0-4-8-16,3 4-2 16,7 9-1-16,0-6 0 15,0-7 0-15,4 4 2 16,-1-7-34-16,4-9-13 15,1 0-73 1,9 0-40-16,1-3 74 16</inkml:trace>
        </inkml:traceGroup>
      </inkml:traceGroup>
    </inkml:traceGroup>
    <inkml:traceGroup>
      <inkml:annotationXML>
        <emma:emma xmlns:emma="http://www.w3.org/2003/04/emma" version="1.0">
          <emma:interpretation id="{492FECFF-821E-4DCA-A872-DE7665406D9E}" emma:medium="tactile" emma:mode="ink">
            <msink:context xmlns:msink="http://schemas.microsoft.com/ink/2010/main" type="paragraph" rotatedBoundingBox="18653,16516 20076,16475 20095,17104 18671,1714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AA6CAA3-52A8-418C-8467-971DB2DE3F48}" emma:medium="tactile" emma:mode="ink">
              <msink:context xmlns:msink="http://schemas.microsoft.com/ink/2010/main" type="line" rotatedBoundingBox="18653,16516 20076,16475 20095,17104 18671,17146"/>
            </emma:interpretation>
          </emma:emma>
        </inkml:annotationXML>
        <inkml:traceGroup>
          <inkml:annotationXML>
            <emma:emma xmlns:emma="http://www.w3.org/2003/04/emma" version="1.0">
              <emma:interpretation id="{66FB8B29-87CE-43C1-8B5C-4659B06367BA}" emma:medium="tactile" emma:mode="ink">
                <msink:context xmlns:msink="http://schemas.microsoft.com/ink/2010/main" type="inkWord" rotatedBoundingBox="18653,16516 20076,16475 20095,17104 18671,17146"/>
              </emma:interpretation>
              <emma:one-of disjunction-type="recognition" id="oneOf7">
                <emma:interpretation id="interp35" emma:lang="" emma:confidence="1">
                  <emma:literal>else</emma:literal>
                </emma:interpretation>
                <emma:interpretation id="interp36" emma:lang="" emma:confidence="0">
                  <emma:literal>eke</emma:literal>
                </emma:interpretation>
                <emma:interpretation id="interp37" emma:lang="" emma:confidence="0">
                  <emma:literal>eise</emma:literal>
                </emma:interpretation>
                <emma:interpretation id="interp38" emma:lang="" emma:confidence="0">
                  <emma:literal>Else</emma:literal>
                </emma:interpretation>
                <emma:interpretation id="interp39" emma:lang="" emma:confidence="0">
                  <emma:literal>etse</emma:literal>
                </emma:interpretation>
              </emma:one-of>
            </emma:emma>
          </inkml:annotationXML>
          <inkml:trace contextRef="#ctx0" brushRef="#br1" timeOffset="-1.7594E6">16197 5125 124 0,'0'0'46'0,"4"0"-24"0,-1 0-8 0,-3 0 17 16,0 0 0-16,7 0 4 16,-3 0-8-16,3 0-4 15,0 0-13-15,3 0 0 0,1-3 1 16,7-3 0-16,-1-4 1 15,1-2 0-15,3-4 2 0,0-9-5 16,0-3-1-16,-3 3-2 16,0 3 1-16,-1-3-4 15,-3-4-2-15,1-2 0 16,-8 9 1 0,-4-3-3-16,-3 9 0 0,-3-3 3 15,-1 4 1-15,-3 5-4 16,-4 10-1-16,-3 7-2 15,0 11 3-15,-3 8-2 16,2 2 1-16,-2 9 2 16,3 7 2-16,3-3-3 15,4-3 0-15,7-4 3 16,4-6 3-16,3-9 2 16,3 0 1-16,4-10-2 15,4 1 1-15,0-4-6 16,-1-6-3-16,8 0 1 0,-4-6 0 15,0 3-21-15,0-4-8 16,-3-2-18-16,3 0-5 16,0-1-45-1,4-2-28-15,3-4 58 16</inkml:trace>
          <inkml:trace contextRef="#ctx0" brushRef="#br1" timeOffset="-1.75908E6">16892 4535 148 0,'0'-9'55'0,"0"9"-30"16,4 0-5-16,-4 0 19 0,0 0-10 16,0 9-2-16,0 1-5 15,-4 6-2-15,1 2-10 16,-1 7 0-16,-3-6 3 0,3 9-3 15,1-2 0-15,-1 8-4 16,-3 4 1-16,0-1-6 16,0 4-1-16,0 3 0 15,0-3 2-15,0 3-1 16,0 0 2-16,0-10-2 16,0 4-1-16,0-7-17 0,3-9-9 15,1-6-17-15,-1 2-8 16,11-18-94-1,11-3 45 1</inkml:trace>
          <inkml:trace contextRef="#ctx0" brushRef="#br1" timeOffset="-1.7585E6">17160 4818 124 0,'7'-16'49'0,"-3"16"-26"0,-1-6-16 0,-3 6 15 0,0 0 0 16,0 0 4-16,0 0-3 15,0 0 0-15,0 0-12 16,-3 0 2-16,-1 0 3 0,-3 6 3 15,-3-6 1-15,-1 9-7 16,0-2 0-16,1 2-6 16,-4 4-2-16,3-4-2 15,-6 7-3-15,6-7-2 16,0 7 1-16,8-7 1 16,-1 4 0-16,4 2 0 15,7-5 0-15,0-1 0 16,4 1 2-16,3-1-3 0,0 4 0 15,4-4 1-15,-1 0 2 16,1 1-1-16,0 2 2 16,-1-2-2-16,-2 5-1 15,-1 1 1-15,-4-3 1 16,-3-4 3-16,-3 7 2 16,-4-7 3-16,-7 1 4 15,-4-4-4-15,-3-3 2 16,-4 6-7-16,1-9-1 15,-1 0-2-15,0 0-2 16,1 0-4-16,3-3-2 16,3-3-22-16,-3 6-8 15,7-3-22-15,3-3-6 16,12 6-105 0,2-4 84-16</inkml:trace>
          <inkml:trace contextRef="#ctx0" brushRef="#br1" timeOffset="-1.75807E6">17284 5116 140 0,'3'0'55'0,"1"0"-30"0,-1 0-12 0,1 0 17 15,3 0-6-15,0 0-2 16,3 0-1-16,-2 0-1 15,6 0-11-15,0-4 8 0,3-2 3 16,1-6 1-16,0-4-1 16,3-3-4-16,0-12-2 15,-3 9-6-15,-1-3 0 16,1-3-3-16,-4-1 2 16,0-2-4-16,-10 9-2 15,-4-3 0-15,-4 9 1 16,1 4-1-16,-8 5 2 15,0 7-4-15,-3 7-2 16,0 5 2-16,0 4 0 16,0 9 1-16,0 3 0 15,7 0 0-15,3 1 2 16,4 5-1-16,7-6 2 0,4-3-2 16,3 4-1-16,4-7 1 15,6-10 1-15,1-2-1 16,0-1-1-16,-4-9-37 15,4 0-17-15,-1 0-77 16</inkml:trace>
        </inkml:traceGroup>
      </inkml:traceGroup>
    </inkml:traceGroup>
    <inkml:traceGroup>
      <inkml:annotationXML>
        <emma:emma xmlns:emma="http://www.w3.org/2003/04/emma" version="1.0">
          <emma:interpretation id="{479D2467-460D-4A6C-806C-8D4D45D9E3EE}" emma:medium="tactile" emma:mode="ink">
            <msink:context xmlns:msink="http://schemas.microsoft.com/ink/2010/main" type="paragraph" rotatedBoundingBox="7271,18576 7374,18605 7370,18620 7267,185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3D69F6-1C21-4C7C-8101-944AD0CBA676}" emma:medium="tactile" emma:mode="ink">
              <msink:context xmlns:msink="http://schemas.microsoft.com/ink/2010/main" type="line" rotatedBoundingBox="7271,18576 7374,18605 7371,18620 7267,18591"/>
            </emma:interpretation>
          </emma:emma>
        </inkml:annotationXML>
        <inkml:traceGroup>
          <inkml:annotationXML>
            <emma:emma xmlns:emma="http://www.w3.org/2003/04/emma" version="1.0">
              <emma:interpretation id="{018E15A7-3405-4B98-9F01-5E00CECAC9BE}" emma:medium="tactile" emma:mode="ink">
                <msink:context xmlns:msink="http://schemas.microsoft.com/ink/2010/main" type="inkWord" rotatedBoundingBox="7271,18576 7374,18605 7371,18620 7267,18591"/>
              </emma:interpretation>
              <emma:one-of disjunction-type="recognition" id="oneOf8">
                <emma:interpretation id="interp40" emma:lang="" emma:confidence="0">
                  <emma:literal>-</emma:literal>
                </emma:interpretation>
                <emma:interpretation id="interp41" emma:lang="" emma:confidence="0">
                  <emma:literal>_</emma:literal>
                </emma:interpretation>
                <emma:interpretation id="interp42" emma:lang="" emma:confidence="0">
                  <emma:literal>'</emma:literal>
                </emma:interpretation>
                <emma:interpretation id="interp43" emma:lang="" emma:confidence="0">
                  <emma:literal>•</emma:literal>
                </emma:interpretation>
                <emma:interpretation id="interp44" emma:lang="" emma:confidence="0">
                  <emma:literal>\</emma:literal>
                </emma:interpretation>
              </emma:one-of>
            </emma:emma>
          </inkml:annotationXML>
          <inkml:trace contextRef="#ctx1" brushRef="#br0">4797 6616 0,'0'0'16,"0"0"0,75 12-1,-53-5 1,-17 9-1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05:00.0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94E5146-081C-4C4F-AF8F-35970FC7C72E}" emma:medium="tactile" emma:mode="ink">
          <msink:context xmlns:msink="http://schemas.microsoft.com/ink/2010/main" type="inkDrawing" rotatedBoundingBox="1964,9962 31117,7450 31867,16154 2713,18665" shapeName="Other"/>
        </emma:interpretation>
      </emma:emma>
    </inkml:annotationXML>
    <inkml:trace contextRef="#ctx0" brushRef="#br0">2452 9926 88 0,'3'-6'33'0,"4"6"-18"0,-7 0 6 0,0 0 17 16,0 0-3-16,0 0 0 0,0 0-9 15,7 0-2-15,-7 0-13 16,0 9-2-16,0 7 1 0,0-1-2 16,0 7 1-16,0 3-1 15,-3 13 2-15,-1 6-3 16,4 6 1-16,-7-3-3 16,4 13 2-16,-4-4-4 15,3-3 0-15,4 10-3 16,-7-9-1-16,4 8 3 15,-1-8 1-15,4-7-1 16,-7-4 1-16,4-17 0 16,3 2 1-16,-8-13-2 15,5 1-2-15,-1-6-15 16,4-7-7-16,-7-3-14 16,4 0-2-16,3 0-7 0,0-3-41 31,0-13-6-31,0-3 35 15</inkml:trace>
    <inkml:trace contextRef="#ctx0" brushRef="#br0" timeOffset="526.0395">2692 10230 20 0,'24'-28'11'0,"-6"9"-6"0,-7 3-2 0,-4 10 7 0,3-3 3 16,-6-1 4-16,-1 7 13 15,4-3 6-15,-7 3 3 16,0-4 1-16,0 7-7 16,0 0 0-16,0 0-13 15,-7 0-4-15,4 10-9 16,-1-1-1-16,-6 10 1 0,-1 3-1 16,-10 0 1-16,7 3 0 15,0 3 1-15,-7 0-4 16,-1 4-1-16,5-10-1 15,-8 3 1-15,4 0-2 16,7-12 2-16,-7 2-2 16,6 1 2-16,5-7-2 15,-1 1 2-15,8-7-2 16,-4 3 2-16,7 4-2 16,7-4-1-16,-4-3 3 15,8 6 0-15,-1 1-1 0,1 5 1 16,3-5-2-16,-3 5-1 15,3-2 5-15,0-4 1 16,0 1-2-16,4-1-3 16,-8-2 0-16,-3 2 1 15,4-9-1-15,0 6-1 16,-1-3-2-16,-6 4 1 16,3-4-10-16,-4 6-5 15,4-9-12-15,-7 6-3 16,0-6-12-16,4 4-5 15,-1 2-32-15,-3-6-15 16,7-6 47-16</inkml:trace>
    <inkml:trace contextRef="#ctx0" brushRef="#br0" timeOffset="993.6325">2801 10613 64 0,'4'0'27'0,"3"0"-14"0,3 0-4 16,4 0 11-16,-3-7 2 15,3 7 2-15,0-9 6 16,7 0 6-16,-7-1 1 0,8-6-1 16,-8-2-6-16,7-1-2 15,-7-6-15-15,7-10-3 0,-3 7 0 16,-4-10-6-16,-4 10 0 15,-2-3-4-15,-1-1-1 16,-7 1 1-16,0 3 2 16,-4 9-1-1,1 0-1-15,-8 13 1 0,4 3-1 16,0 6-3-16,0 13 2 16,3 2 1-16,-6 8 2 15,3 8-1-15,3-3-1 16,1 10 1-16,3-3-1 15,0 6-3-15,3-7 2 16,1-2 1-16,6-7 0 16,1-3 0-16,3 3 2 0,4-9-1 15,-4-9 2-15,7-4-2 16,-7 3-1-16,4-9-6 16,-1 0-4-16,-6-3-32 15,3-3-12-15,-4-4-46 16</inkml:trace>
    <inkml:trace contextRef="#ctx0" brushRef="#br0" timeOffset="1517.7474">3355 10139 132 0,'0'28'52'0,"0"-3"-28"0,0-3-11 0,0-12 19 16,0-1-9-16,0 7-4 15,3 3-2-15,1-4-1 16,3 4-8-16,0 0-1 0,4 0 0 16,-8 6-6-16,8-6 0 15,-1-4 1-15,-3-5 1 16,4-1-4-16,0 1 1 15,-1-10-9-15,4 0-2 16,0-10-5-16,4-5-3 0,-7 2 2 16,3-12 0-16,0 0 12 15,-4-7 5-15,1 1 7 16,-4-7 4 0,4 13 9-16,-4 3 7 0,-7 7-8 15,0 5-1-15,0 10-8 16,-7 16-2-16,0 6-2 15,0 12 1-15,3 10 2 16,-7 13 5-16,1 12 1 16,-1 19 0-16,1-7-5 15,-4 16-4-15,-1-6-6 16,1-3 0-16,4-16 2 16,-8 10 1-16,11-13 1 15,-7-13 0-15,3-12-9 16,4-6-4-16,4-13-35 15,-8-6-14-15,8-13-56 16</inkml:trace>
    <inkml:trace contextRef="#ctx0" brushRef="#br0" timeOffset="2479.2023">4364 10268 72 0,'0'0'30'0,"0"-3"-16"0,0-4 8 15,0 7 15-15,0-3-6 16,0-3-1-16,-4 6-2 16,4-10 0-16,-7 10-15 15,4-9 1-15,-4 9 0 0,3-6-3 16,1 6-1-16,-8-3-4 0,0 6 1 15,-3-3-4-15,0 9-2 16,-3 7-3-16,-1 3-1 16,-7-4 4-16,8 4 3 15,-5 9-3-15,5-3-3 16,3 1-2-16,7-8 0 16,3 7 0-16,15-3 3 15,-8 4 0-15,8-1 3 16,3-7-1-16,0 1-1 15,4 0-4-15,-8-10 0 16,4 1 2-16,4-4 1 16,0-6-6-16,-1 0 0 15,1 0-8-15,0-6-1 0,-1 3-15 16,1-4-6-16,-4-2-22 16,4 9-25-1,-8-3 31-15</inkml:trace>
    <inkml:trace contextRef="#ctx0" brushRef="#br0" timeOffset="3318.4819">4706 10283 96 0,'0'-9'38'0,"4"9"-20"0,-4-6-6 0,0 6 16 15,-7 0-12-15,-1 9-1 16,1-3-5-16,-3 4-1 16,-4-1-5-16,0 10 8 0,0 6 5 15,3 0-7-15,-3-3-1 16,3 0-5-16,4 0-1 16,0-3 1-16,7 6 0 15,7-6-5-15,0-4 1 16,4 1 0-16,3-7 0 15,7-9 11-15,0-6 5 16,0-3 3-16,-3-1 1 16,0 1-3-16,-4-7 0 15,-7 4-3-15,-4-4-1 16,-3 0-5-16,-3 4-3 16,-4-4-2-16,-7 1 0 15,-4 5-2-15,4-2-1 0,0 2-4 16,3 1 0-16,4 2-5 15,-3 1-1-15,6 3-13 16,8 3-3-16,10 0-2 16,0 0 2-16,3 0 2 15,8 0 2-15,-7-6 7 16,3 6 7-16,0-3 11 16,-3-4 8-16,-1 7 4 15,-2 0 3-15,2 0-4 16,1 7 0-16,-11-4-6 15,0 12-3-15,-7 4 2 16,0 0 2-16,-4 3 0 16,1 0 0-16,-1-3-5 0,1-3-3 15,3-7 2-15,0 0 0 16,0 1 1-16,0-10 2 16,0-3-1-16,3-4 0 15,11-5-3-15,4-13 1 16,-7 0-2-16,6-4-1 15,1 1 1-15,0 3 1 16,3 6 1-16,-11 4 1 16,4 5-2-16,-3 7 1 15,0 3-4-15,-4 3 0 16,0 7 1-16,0-1 0 0,0 10 0 16,0 3 0-16,0-3-3 15,0-1 0-15,0 1 2 16,-3 0 2-16,3 0 0 15,0 3-1-15,0-3 1 16,0-7-1-16,-4 4-27 16,1-7-11-16,-1-3-52 15,1-6-42 1,3-6 52-16</inkml:trace>
    <inkml:trace contextRef="#ctx0" brushRef="#br0" timeOffset="3723.04">5489 10293 156 0,'4'-16'57'0,"-4"16"-30"0,0-9-7 0,0-1 21 16,0 10-13-16,0-9-6 16,0 6-9-16,-4-4-3 15,1-2-6-15,-1 9 4 0,-3 0 4 16,0 0-6-16,-4 9-1 0,1 1-3 16,-1 9 1-1,1-4-2-15,3 4 2 0,0 6-4 16,3-3 0-16,4 3-1 15,0-6 0-15,11 6 2 16,3-6 0-16,0-3-5 16,4-4 1-16,-4 4 2 15,3-7 1-15,1 1-15 16,3-1-6-16,-3-9-31 16,-4 0-14-16,3 0-17 15</inkml:trace>
    <inkml:trace contextRef="#ctx0" brushRef="#br0" timeOffset="4205.8811">5803 10472 148 0,'11'-10'55'0,"-1"4"-30"0,1-4-10 0,-4 1 20 15,0 0-4-15,0-10 2 16,4 3-10-16,-1-6-2 0,-3-3-12 16,0-3 3-16,-3-4 2 0,-1 4-3 15,-3 0 1-15,0 3-3 16,-3 3 2-16,-4 6-2 15,0 7 0-15,-7 3-5 16,3 15-3-16,1 7-3 16,-1 3 1-16,0 9-1 15,-3 3 0-15,11 0 0 16,-1 4 0-16,4-1 2 16,4 1 0-16,3-7-3 15,3-3 2-15,4-6-1 16,4-9 0-16,0-1-7 15,-1 0-2-15,1-9-10 16,0 0-1-16,-4 0-18 16,-4-3-6-16,-3-3-5 15,0 6-1-15,-3-3-7 16,0-3-15-16,3-4 26 16</inkml:trace>
    <inkml:trace contextRef="#ctx0" brushRef="#br0" timeOffset="4716.8432">6029 10293 200 0,'4'-25'74'0,"-1"22"-40"0,1-4-22 0,-1 7 21 16,-3 0-17-16,0 0-4 16,0 7-1-16,0 5 3 15,-3 4-8-15,-1 21-3 0,1-2-2 16,-1 15 3-16,0-3 2 16,-3 22-5-16,4-6-2 15,-1 0 2-15,1-10 3 16,-1-6-1-16,1-10-2 0,3-5 2 15,0-10 0-15,0-13 16 16,0-9-6 0,0-9 1-16,0-10-8 15,3-25-4-15,1-9 1 16,3-4 0-16,0-24-1 16,4 2 1-16,3-8-4 15,7 14 0-15,3 4-1 16,1 16 0-16,-4 12 0 15,1 10-2-15,-1 9 0 16,0 13 0-16,-4 9 0 16,-2 9 3-16,-5 10 0 15,-3 0 3-15,0 0 1 0,-7 6 1 16,-3-7 0-16,-1 1 2 16,-3-3-3-16,0-7-2 15,0 7 0-15,0-7 1 16,0-5-1-16,0 2 2 15,0-6-7-15,0 0 1 16,3 0-12-16,1 0-3 16,-1 0-13-16,1 0-5 15,3 0-12-15,0 3-5 16,0 6-20 0,3-2-33-16,1-4 35 15</inkml:trace>
    <inkml:trace contextRef="#ctx0" brushRef="#br0" timeOffset="5240.3905">6664 9829 176 0,'14'-60'68'0,"-7"32"-36"0,0-35-33 15,-3 44 12-15,-1-6 4 16,1 6 2-16,-1 1 0 15,-3 8 0-15,0 4-9 16,-3 6-3-16,-1 9 1 0,-3 26-1 16,0-1 0-16,0 4-1 15,-3 15 0-15,-1 10-2 0,4 6-2 16,0 9 1-16,3-2-1 16,4-7 0-16,0-4 2 15,4-5-1-15,3-7-1 16,0-9-4-16,-4-6 0 15,1-10-7-15,0-6-1 16,-4-9-9-16,0-4-1 16,-4 0 4-16,-3-9 6 15,-4-9 2-15,-3-4 2 16,0-8 2-16,-4 2 2 16,-6-10 2-16,3 11 1 15,-1-7 9-15,1 6 7 16,4 3 6-16,3 7 4 15,3-1 2-15,4 1 3 16,7-1-12-16,7-5-5 16,11 5-6-16,3-8 0 15,11 5-2-15,10-3 0 0,4 7-6 16,3 0 1-16,4-1-2 16,-7 1 0-16,-4-4-31 15,-3 10-13-15,-7-6-65 16</inkml:trace>
    <inkml:trace contextRef="#ctx0" brushRef="#br0" timeOffset="6455.7928">7123 10409 148 0,'-4'0'55'0,"4"0"-30"0,0 0-5 0,0 0 19 15</inkml:trace>
    <inkml:trace contextRef="#ctx0" brushRef="#br0" timeOffset="6605.6786">7119 10409 340 0,'4'0'38'15,"-1"0"4"1,1-10-24-16,3 1-4 16,0 0-7-16,0-1 1 15,-4 4-5-15,1-4-2 16,-1 4-7-16,1 3-1 16,-4 3-50-16,0 0-19 15,3 0-35 1</inkml:trace>
    <inkml:trace contextRef="#ctx0" brushRef="#br0" timeOffset="6927.1037">7197 10158 208 0,'-14'-19'77'0,"10"19"-42"0,-3 0-12 0,7 0 26 16,0 0-21-16,0 0-5 16,0 0-10-16,0 0-1 15,0 0-7-15,0 0-1 0,0 0 0 16,4-6 0-16,3 6 0 15,-4-3-20-15,1-4-9 16,-4 7-86 0,3-6-57-16,-3 3 68 15</inkml:trace>
    <inkml:trace contextRef="#ctx0" brushRef="#br0" timeOffset="8802.4347">8188 10123 108 0,'0'-6'41'0,"0"3"-22"0,0 3-7 16,0 0 13-16,0 0-5 15,0 3 10 1,-4 19-6-16,4-3-13 16,0 0 2-16,0 0 1 0,0-4-3 15,0 4-1-15,0 0 2 16,0 6 3-16,0 3-6 16,0 0-3-16,0-3-1 15,0 1-1-15,0-8-2 16,0 1-2-16,-3 0 1 15,3 0-1-15,0-3-27 0,0-1-9 16,0-5-20-16,0-7-7 16,3-3-10-1</inkml:trace>
    <inkml:trace contextRef="#ctx0" brushRef="#br0" timeOffset="9071.0102">8124 9982 124 0,'8'-3'49'0,"-8"-3"-26"0,3 6-12 0,-3 0 15 0,0 0-3 15,0 0-2-15,4-3-9 16,-4-3-5-16,3 6-4 15,4 0-3-15,0 0 3 0,-3 0-4 16,-1 0-2-16,1 0-18 16,-1 0-7-16,4-4-18 15,0 4-37 1,1 0 15-16</inkml:trace>
    <inkml:trace contextRef="#ctx0" brushRef="#br0" timeOffset="9563.9687">8446 10139 128 0,'3'22'49'0,"11"3"-26"0,-7 3-18 0,-3-12 11 15,-4 9-1-15,0-3 1 16,-4 9-2-16,1-2-1 15,-1-11-7-15,4 1 3 0,-3 0 1 16,-1-9-1-16,4 2 0 16,0-9-5-16,0-3-3 15,11-9 4 1,-1-1-5-16,1-5 0 16,3-4 0-16,0-9 2 0,4-7-1 15,-1 1-1-15,1-4 1 16,0 10-1-16,-4-4 0 15,3 11 0-15,-3 5 0 16,1 0 2-16,-5 13-3 16,1 6-2-16,-4 22 2 15,0-6 2-15,0 12-2 16,0 1 0-16,0-1 1 16,0 7 2-16,-3-1-1 15,-1-2 2-15,1-1 0 16,-1-5 1-16,1 5 0 15,3-6 0-15,-4-3-2 16,4-6-2-16,-3-3-19 0,3-7-10 16,0-9-47-1,0-6-36-15,4-7 43 16</inkml:trace>
    <inkml:trace contextRef="#ctx0" brushRef="#br0" timeOffset="9864.0785">9045 9456 136 0,'14'-22'52'0,"-14"15"-28"0,4 7-22 0,-4 0 12 0,0 10-5 16,0 9 2-16,0 6 0 15,-4 22 1-15,4 3-6 16,0 6 3-16,0 4 1 0,4 3-1 15,-1 9 0-15,4 9-3 16,1 1-1-16,-5 2-3 16,4 1-2-16,0-16-2 15,0-6 1-15,0-10-4 16,0-9-1-16,0-10-17 16,-3-12-5-16,-4-6-21 15,0-6-38 1,-4-4 16-16</inkml:trace>
    <inkml:trace contextRef="#ctx0" brushRef="#br0" timeOffset="10838.8237">8876 10255 136 0,'-11'0'52'0,"11"-6"-28"0,0 6-15 0,0 0 16 15,4 0-8-15,3 0-2 16,3 0-4-16,5-3-2 15,2-4-5-15,8 7-5 0,3 0 0 16,0 7-1-16,1-4 0 16,-5 3 2-16,1-3 2 15,-4 7-3-15,4-1-2 16,-4 0-12-16,4 4-5 16,-4-4 4-16,-3-5 4 15,-1 2 5-15,1-6 4 16,3 0 2-16,-3-6 1 0,-4 6-3 15,0 0 2-15,-4 0 1 16,1 0 0-16,-4 6 0 16,4-3 2-16,-1 3-3 15,1-3 0-15,-1-3 3 16,4 0 1-16,1-3 3 16,-1-6 1-16,0-7 14 15,0 7 6-15,4-16-2 16,-4 3-1-16,-4-3-11 15,1 0-3-15,-8-4-4 16,-3 11-1-16,0-1-3 16,-3 3 1-16,-1 7-2 15,-3 2 2-15,-3 14-4 0,-1 2-2 16,1 0 2-16,-1 17 0 16,0-8 1-16,4 11 0 15,0-4-3-15,4 3 2 16,3 0-1-16,3 7 0 15,8-7 2-15,-1-3 2 16,8 3-1-16,3-6-1 16,4 0-2-16,0-3 1 15,-1-10 1-15,1 4 0 16,0-10-7-16,-4-3 0 16,0-9-13-16,4 2-2 15,-4-2 5-15,0-10 5 16,-3 0 7-16,-4 0 3 0,-4 4 2 15,-3-4 0-15,0 3 2 16,-3 7 3-16,-4-1 2 16,0 7 1-16,-4 3-4 15,1 3-3-15,-1 4 2 16,-3 2 0-16,0 10 3 16,4 0 1-16,-1-4 3 15,1 4 1-15,-1 0 1 16,1 0 2-16,3-3-5 15,0-7-3-15,3 0-3 16,4-9 0-16,4 0 2 0,-4-3 4 16,3-3 0-1,1-13 2-15,0 0-2 0,-1-9 2 16,1-3 3-16,3 2 1 16,0-8-8-16,4-4-2 15,-1 13-5-15,-3 3-3 16,4 6 2-16,-4 0 0 15,0 10-2-15,0 2 2 16,1 7-1-16,-1 0 0 16,3 0-9-16,1 0-5 15,0 0-28-15,-4 0-9 16,-4 0-51 0,1 0-26-16,-1 7 66 15</inkml:trace>
    <inkml:trace contextRef="#ctx0" brushRef="#br0" timeOffset="11304.3997">10255 10196 92 0,'4'-26'35'0,"-1"26"-18"0,1 0-20 16,-4 7 30-1,0 2-14-15,0 1 3 16,0 5 2-16,0-2 7 16,3 2 5-16,1 4-3 15,-4 0 1-15,7 12-16 16,0-2 0-16,0-1-1 0,0 6-4 0,0-5-2 16,0-1-5-16,0 3 0 15,0-9 2-15,-3 3 3 16,3-9 7-16,-4-4 4 15,1-5-2-15,3-14 0 16,0-2 0-16,0 0 2 16,0-10-7-16,0-6-1 15,4-13-4-15,-1 0-3 16,5-5 0-16,-1-8 1 16,0 4-3-16,0 13 0 15,0-1-4-15,0 7 1 16,-3 9-7-16,-1 4-1 15,-3 2-17-15,0 7-7 0,0 3-12 16,0-4-5-16,1 7-35 16,2 0-21-1,8 0 54-15</inkml:trace>
    <inkml:trace contextRef="#ctx0" brushRef="#br0" timeOffset="11847.4215">10777 10161 64 0,'0'6'27'0,"4"-6"-14"0,-4 10 0 16,0-10 14-16,0 0 7 15,3-7 6-15,-3 4-1 0,0-3 0 16,0-3-10-16,0-1-5 16,-3 7-14-16,-1-3 0 0,1 3 3 15,-8-4-5-15,1 14 0 16,-4 2-4-16,-1 4-3 15,-6 12 0-15,-3 3-1 16,2-3 0-16,1 3 2 16,4 13-3-16,3-10-2 15,3-6 2-15,4 4 0 16,7-14 1-16,7 4 0 16,4-9 0-16,3-10 2 15,3 0 8-15,1-10 5 16,0 1-1-16,-1-7 2 15,-3-3-7-15,0-6-1 0,-7 3-4 16,1-3-1-16,-5 6-1 16,1 1-2-16,-4 2 1 15,0 6-1-15,0 4-3 16,-4 6 0-16,1 6-1 16,3 4 3-16,-4 6-2 15,4-4 1-15,0 10 2 16,0 0 0-16,4 3 0 15,3 3 2-15,0-3-3 16,0-6 0-16,0 6 1 16,3-6 0-16,-3-3-14 15,7-4-3-15,-3-2-18 16,0-1-7-16,3-3-55 16,3-6 1-1</inkml:trace>
    <inkml:trace contextRef="#ctx0" brushRef="#br0" timeOffset="12115.6278">11042 10152 148 0,'28'-107'57'0,"-14"60"-30"0,11-25-16 0,-4 37 15 15,-3-12-12-15,-4-12-5 16,-4 2 2-16,1 7 3 16,-4 13-7-16,-3 8 7 0,-4 7 3 15,-4 19-9-15,-3 6-2 16,0 22 2-16,-4 10 3 15,1 9 0-15,-1 3 3 0,4 6-1 16,4 10 2-16,-1 6-6 16,4 3-3-1,4 10-3-15,-1-1 0 0,8-12 0 16,-1 3 1-16,-3 0-22 16,0 0-8-16,1-3-42 15,-5-6-17-15,4-10-12 16</inkml:trace>
    <inkml:trace contextRef="#ctx0" brushRef="#br0" timeOffset="13105.6007">11998 10277 84 0,'4'0'33'0,"-1"0"-18"0,1-9 4 0,-1 9 16 0,1-3-6 16,-4-4-2-16,0 7 2 15,0-9 2-15,0 6-17 16,0-4 3-16,-4-2 1 0,1 9-6 16,-4 0 1-16,-1 3-6 15,1 10-2-15,-3-1 0 16,-4 7-1-16,-4 6-2 15,4 3 1-15,0-3-2 16,3 4-1-16,4-4-2 16,0-6 1-16,4-1-1 15,10-8 0-15,3-1 4 16,4-2 1-16,8-14 1 16,-1 4 2-16,3-13 6 15,1-2 4-15,-4-1 3 0,0-6 3 16,-10 6-3-16,-4-6-2 15,-7-3-7-15,-3-1-4 16,-8 11-3-16,0-1-3 16,-6-3-2-16,3 12 1 15,3 7-10-15,0 6-41 16,8 7-9 0,3-4-58-1,11 3-34-15,6-2 72 16</inkml:trace>
    <inkml:trace contextRef="#ctx0" brushRef="#br0" timeOffset="13826.11">12573 10080 140 0,'7'-19'55'0,"-3"0"-30"16,3-9-3-16,-4 12 20 0,1 0-7 16,-1-12-3-16,1 0-12 15,-4-7-2-15,0-9-11 16,-4-3 7-16,-3 7 5 0,0 2-4 15,0 13 2-15,-4 6-10 16,1 10-2-16,-4 28-8 16,0 6 0-1,-7 12 1-15,-1 7-1 16,5-6 1-16,3 6 2 16,7 6 0-16,-1-3 2 15,8 6 1-15,4-3-4 16,3 4-1-16,0-14-2 0,0 4 3 15,4 0-7-15,-1 0-2 16,1-6-21-16,-4-4-7 16,0-9-10-16,0 4-2 15,-3-11-15 1,-4-2-28-16,0-6 28 16</inkml:trace>
    <inkml:trace contextRef="#ctx0" brushRef="#br0" timeOffset="14044.8708">12305 10302 132 0,'-18'-16'52'0,"15"13"-28"0,-1-3 0 0,8 6 24 0,-1-3-13 16,8-3-5-16,3-4-6 16,7 7-1-16,7-3-13 15,1 6-8-15,2 6-2 0,1-3-2 16,7 4 0-16,0-4-9 15,-1 6-3-15,1-3-24 16,4 4-10-16,-5-1-44 16</inkml:trace>
    <inkml:trace contextRef="#ctx0" brushRef="#br0" timeOffset="14584.6092">13240 10196 140 0,'3'-19'55'0,"1"19"-30"0,-4 0-29 16,0 9 52-1,0 10-15-15,0 0-9 16,-4-4-6-16,1 11-12 15,-1-8 0-15,1 11 1 0,-1-1-3 0,1-3-3 16,-1-6 0-16,1 0 1 16,-1-4-10-16,4 1-2 15,0-7-37-15,0-6-14 16</inkml:trace>
    <inkml:trace contextRef="#ctx0" brushRef="#br0" timeOffset="15196.5436">13152 10007 140 0,'-4'-6'55'0,"4"6"-30"0,4 0-14 0,-4 0 15 0,7 0-10 15,3 0-2-15,1 0-8 16,3 0-4-16,0 0-1 15,0 0-4-15,4 6 2 0,3-6-1 16,-3 7 0-16,-4-4-5 16,0 3 0-16,0-3-8 15,0 7-3-15,0-1 3 16,0-3 1-16,-3 4 9 16,3-1 2-16,-3 1 7 15,-1-1 2-15,-3 10 11 16,0 6 4-16,-3-6-3 15,-1 6 0-15,-3 3-6 16,0-3-2-16,0 3-6 16,0-3-1-16,-3-6-1 15,3 0 1-15,0 0-2 0,0-4 2 16,3 1-2-16,1-6-1 16,3-17 5-1,3 4-3-15,1-6-1 16,7-7 0-16,-4 0 1 15,3-6-1-15,1-12 2 16,3-1-2-16,-3 10-1 16,-1 3 3-16,-2 0 0 15,-5 13-1-15,1 0-2 16,-4 6 3-16,0 6 0 16,-4 12 1-16,-3 4 2 15,4 0-1-15,-4 0 2 0,3 6-4 16,1 0-2-16,0 3 0 15,3 0 1-15,0-3 1 16,0 4 1-16,0-10-18 16,3 2-5-16,1-8-46 15,-1 6-58 1,8-10 26-16</inkml:trace>
    <inkml:trace contextRef="#ctx0" brushRef="#br0" timeOffset="15883.9496">14182 10268 160 0,'-11'-19'63'0,"4"9"-34"0,0-5-27 0,3 2 14 0,1-2-8 16,-4-4 0-16,0 9 2 16,-4 1 1-16,1 3-5 15,-4 3-2-15,3 6 2 0,-3 6-3 16,-4 7-2-16,1-1 0 15,-5 7 1-15,1-3 1 16,-3 6 1-16,2 0-5 16,1 10-1-16,7-7-2 15,0-3 3-15,14-3 0 16,4-6 3-16,10 3 5 16,7-10 4-16,7 0 5 15,4-9 2-15,3-18 2 16,4-1 0-16,3-9 0 15,1-7 2-15,-1-9-8 16,0-9-1-16,1-10-5 16,-8 0-3-16,-7-6-2 15,-7-3 0-15,-3-12-2 0,-8 5-1 16,-3 10 1-16,-7 13-1 16,-3 12 2-16,-8 9 1 15,1 17-6-15,-4 11 0 16,0 14 1-16,-1 11 1 15,1 11 1-15,0 5 2 16,0 19-3-16,4-9-2 16,2 10-1-16,5 8 0 15,3 11 3-15,3-1 0 16,5-3-4-16,-1 3-1 16,0-10-8-16,3 1-2 15,-3-10-18-15,4-5-7 16,-1-5-21-16,1-2-6 15,3-13-19-15</inkml:trace>
    <inkml:trace contextRef="#ctx0" brushRef="#br0" timeOffset="16161.8798">14700 10224 144 0,'-10'6'55'0,"6"-3"-30"0,-3 13-16 0,4-10 14 16,-1 4-2-16,1 2-1 15,-1-3 1-15,0 7-1 16,4 9-11-16,0-6-1 0,-3 0 2 16,3 6-4-16,0-6-1 15,0-4-2-15,0-2-3 16,0-4-15-16,0 1-7 15,3-4-31-15,1-6-14 16,3 0-11 0</inkml:trace>
    <inkml:trace contextRef="#ctx0" brushRef="#br0" timeOffset="16321.6281">14736 9992 120 0,'-8'0'46'0,"8"6"-24"0,-3-6-24 16,3 0 11-16,0 0-6 16,3 3-2-16,5 3-14 15,-1-6-6-15,3 0-32 16,1 0-13-16</inkml:trace>
    <inkml:trace contextRef="#ctx0" brushRef="#br0" timeOffset="16741.0523">15152 10221 92 0,'3'-16'35'0,"-3"13"-18"0,0-22 6 0,0 15 21 15,0 1-4-15,0-7 1 16,0 7-8-16,-7-1 0 16,0 1-19-16,0 0 1 0,-3 2 1 15,-5 7-4-15,1 10-2 16,-3 5-3-16,-1 4 0 16,0 0-4-16,1 6-2 15,-4 3 0-15,10-3 1 0,4 4-3 16,3-4-2-1,4 3 2-15,8-3 2 16,6 3-2-16,3-9 0 0,4 3 1 16,4-9 0-16,0 2 0 15,-4-5 2-15,0-7-3 16,-3 3 0-16,-1-6-26 16,-2 0-11-16,-1-6-54 15,0-4-43 1,3-2 49-16</inkml:trace>
    <inkml:trace contextRef="#ctx0" brushRef="#br0" timeOffset="17159.7979">15328 10399 72 0,'7'0'27'0,"0"-15"-14"0,0 21 4 0,-3-12 16 16,3 6-6-16,0 6-1 16,0-3 5-16,4-6 4 15,3-3-1-15,3 3 2 16,5-7-20-16,-5-6 4 0,4 1 1 16,1-7 0-16,-5-13-1 15,1 1-8-15,-4-1-5 16,-3 4-7-16,-4-3 0 0,-4 2 0 15,1 4 0 1,-4 9 0-16,-4 3 2 0,-3 13-3 16,-7 3 0-16,-11 10 1 15,4 5 0-15,-4 17 0 16,4 2 0-16,4 1-3 16,2 2 0-16,8-5-1 15,4-1 3-15,3 4 0 16,10-7 1-16,8-3-18 15,0-6-8-15,3-4-35 16,0 1-13-16,0-3-22 16</inkml:trace>
    <inkml:trace contextRef="#ctx0" brushRef="#br0" timeOffset="17688.9759">16044 10042 116 0,'-17'3'44'0,"3"-3"-24"0,-8 6 1 0,15-6 17 0,0 3-3 16,-3 4 2-16,-1 2-19 15,1-3-8-15,-1-2-6 16,0 5-4-16,1 0 1 0,3-2-1 16,3 11-3-1,4 1 2-15,7 0 3 16,0 3 1-16,4-3 1 16,7 0 0-16,3-1 0 15,3 1 0-15,1 0 2 16,0 6 1-16,0 3-3 15,-1-3-3-15,-3 1 0 16,-3-4-1-16,-4 9 4 16,4-3 5-16,-4 0 6 15,-7-3 3-15,-4 0 4 16,-3-3 3-16,-3-6-9 16,-4-6-4-16,-4-1-1 0,-3 0 0 15,-3-2-5-15,-12-7-2 16,-2-7-4-16,-1-2-1 15,0 0-4-15,4-1-1 16,0 4-19-16,3-4-9 16,7 7-35-16,4-3-14 15,11-3-24 1</inkml:trace>
    <inkml:trace contextRef="#ctx0" brushRef="#br0" timeOffset="20732.0937">8213 11133 72 0,'0'0'27'0,"0"6"-14"0,0-6-2 15,0 0 10-15,0 0 6 16,3 4 6-16,1 5-7 16,-1-3-1-16,1 13-5 15,-1 9-3-15,1-6-9 16,-1 0 1-16,1-3 2 0,-4 6-2 0,3-6 0 15,1 6-5 1,-1-6-3-16,1 9 0 0,0-3-1 16,3-6 0-16,0-3 0 15,0 2-3-15,0-8 2 16,0 6-17-16,0-7-8 16,0 0-24-1,-4-6-48-15,1 4 15 16</inkml:trace>
    <inkml:trace contextRef="#ctx0" brushRef="#br0" timeOffset="20992.9034">8308 11042 176 0,'-7'-6'66'0,"3"6"-36"0,1-9-20 16,3 9 17-16,0-4-9 15,0-2-3-15,3-3-11 16,-3 9-4-16,4-3-1 16,-1-4-2-16,1 7-1 0,-4 0-30 15,0 0-15-15,3 7-35 16</inkml:trace>
    <inkml:trace contextRef="#ctx0" brushRef="#br0" timeOffset="21647.8583">8682 11177 120 0,'0'0'46'0,"0"0"-24"0,3 6-26 0,-3 7 30 15,0 3-8-15,0 2 3 16,4 1 0-16,-4 0-12 15,0 6-1-15,0-6 2 0,3-3-6 16,-3 2 0-16,0-2 0 16,0-3 0-16,4-4-2 15,-4-3-2-15,4-3 3 16,-4 4 0-16,0-7-1 16,3-7 1-16,-3 4 0 15,4-3 3-15,-4 3-3 16,3-13-2-16,-3 4 4 15,4-23 4-15,-1 1-5 16,1-1 0-16,3-2 0 16,0 2 0-16,3 1-2 0,1 5-2 15,3 11-2-15,0-1-1 16,0 3 2-16,-3 7 0 16,-1 2 1-16,1 7 0 15,0 7 0-15,-1 2 0 16,-3 0 2-16,0 10 1 15,4-3-1-15,-4 12 1 16,0 7 2-16,0 2 2 16,0-5-3-16,0-1-1 15,0 0-1-15,0-9 1 16,0 3-4-16,-3 4 0 16,-1-14 3-16,1 4 3 15,3-9-4-15,0-1-3 0,0-3-50 16,0-6-18-1,4-6-49 1,-1 3 27-16</inkml:trace>
    <inkml:trace contextRef="#ctx0" brushRef="#br0" timeOffset="22939.508">9306 10776 132 0,'4'-10'49'0,"-1"7"-26"0,4 3-20 0,-3 0 12 15,3 3 0-15,0 4 0 16,0 2-3-16,0 3 0 16,-3 4-7-16,-1 0 4 0,1 6 3 15,-4 3-2-15,0 0 2 16,0 3-5-16,0 7 1 15,0 2-3-15,3 1 2 16,4 6-6-16,0 9-3 16,4-9 1-16,0 6 2 15,-1-9 0-15,1-10 2 16,-1-2-4-16,1-11-2 0,-4 1-7 16,0-9-4-16,-7-1-3 15,0-9-3-15,-4-3-2 16,-3-3 1-16,-3-4 5 15,-4 1 2-15,-4-4 2 16,-3-9 2-16,0-6 6 16,0 3 2-16,-1 6 4 15,1 7 3-15,0-4 7 16,3 7 4-16,1 2 5 16,3-2 2-16,7-1-8 15,7 10-4-15,7-3-4 16,3-3 0-16,4 6-6 15,0 0-1-15,4 0 0 16,3 0 2-16,4 0-1 16,0 6 2-16,-1-3-4 0,1-3 0 15,0 7-1-15,-4-4 0 16,4 6 4-16,-4-9 3 16,-4 0-2-16,1 0 0 15,-4 7-3-15,0-7-1 16,-3 3 1-16,-1 3 2 15,1-6-3-15,0 0-2 16,-1-9 8 0,1 9-3-16,-4-7 2 15,3-2-2-15,1-1-2 16,0 1 1-16,3-7 1 16,-4 7 1-16,1-4 1 15,-1-2 2-15,-2 2 3 16,-5-2 0-16,-3-1 2 0,-3 6-4 15,-1 1 1-15,-3 0-5 16,0-1 0-16,-4 10-1 16,1 0 1-16,-4 0-2 15,-1 10-1-15,5 5 1 16,-1-2-1-16,4 6-3 16,0 3 0-16,4 0 4 15,-1 9 1-15,4 0-3 16,7-6 1-16,0-6 0 15,7 6 2-15,0-6-1 16,4-3-1-16,3-4-2 16,0-5 1-16,1-7 1 15,-5 0 2-15,1 0-1 16,-4-7-1-16,0 4-10 0,0-13-6 16,0-2-8-16,-3-1-2 15,0-6-2-15,-1 6 2 16,-3 0 6-16,0-6 4 15,-3 9 8-15,-1 7 4 16,1 0 9-16,-4 5 7 16,0 4 5-16,-4 4 2 15,1 5-2-15,-1 13 2 16,1 9-8-16,3-6-4 16,0 4 0-16,0 2 2 15,0-9-4-15,3 3-3 0,1-6 3 16,-1-4 1-1,1-2 9-15,3-7 2 0,0-6-13 16,0 0-4-16,4-9 8 16,-1-7 3-16,1-12-4 15,-1-7-4-15,4 1-2 16,1-4-1-16,-1-6 0 16,3 10 0-16,4 6 0 15,-3 0 0-15,0 12-3 16,-1-3 2-16,-3 10-1 15,1 2 0-15,-1 4-3 16,0 3-1-16,-7 3-15 16,3 4-6-16,-3-7-26 15,1 6-9-15,-1-3-22 16</inkml:trace>
    <inkml:trace contextRef="#ctx0" brushRef="#br0" timeOffset="23404.4291">10351 11008 80 0,'-4'-3'30'0,"4"-4"-16"0,-4 7-8 0,4 0 9 15,0 0 3-15,0 0 1 0,0 0 5 16,0 10 2-16,0-4 2 15,0 3 0-15,-3 4-7 16,3 3 0-16,0 2-12 16,0 1 1-16,0 13 3 0,0-1-3 15,0 3 0-15,3 1-9 16,1-7 0-16,3-3 1 16,0-6 1-16,0-3-1 15,0-4 1-15,-3-5 0 16,3-7 1-16,0 0 0 15,-4 0 0-15,1-7-2 16,3-12 1-16,0-6 0 16,0 3 1-16,0-12-2 15,4-1-2-15,3 1-2 16,3 3 1-16,1-1 1 16,-4 10 2-16,0 0-3 0,-3 10-2 15,-1-4-5-15,-2 7-2 16,-5 6-17-16,1-4-8 15,-4 7-10-15,0 0-2 16,0 0-32 0</inkml:trace>
    <inkml:trace contextRef="#ctx0" brushRef="#br0" timeOffset="23976.8645">10693 11052 84 0,'3'-10'33'0,"1"4"-18"0,-1-3-5 16,1 9 14-16,-4-4-7 15,0-2-2-15,0 3-2 16,0-3-1-16,0 6 0 16,-4-3 0-16,4 3-6 15,-3 0 3-15,-4 3 1 0,-4 6-5 16,1 7-1-16,-5 3 2 15,5-1 1-15,-4 8-3 16,3 11-3-16,4-2 2 16,4 2 0-16,6-12-1 15,4 4-2-15,0-4 1 16,4-10 1-16,-1-2-1 0,4-7-1 16,1-6 9-1,2-6 6-15,1-13 2 0,-4 0-1 16,-3-6-4-16,-1-3-2 15,-3 0-6-15,0-4-3 16,-3 4 0-16,-1 0 1 16,-3 3-1-16,0 6-1 15,0 3-2-15,0 7 1 16,0 0-4-16,0 9 1 16,0 0 0-16,4 6 2 15,-1 3 1-15,4 7 1 16,-3-4 0-16,-1 7 0 15,8 3 0-15,-4 0 0 16,0 6-3-16,4 4 2 0,-1-4-1 16,1-9 0-16,0-4-16 15,-1-2-8-15,1-7-17 16,-1 4-6-16,1-10-23 16,3-16-13-1,0-3 39-15</inkml:trace>
    <inkml:trace contextRef="#ctx0" brushRef="#br0" timeOffset="24214.4348">11105 10732 160 0,'0'-35'63'0,"4"35"-34"0,-4 0-27 0,0 0 12 16,0 16-9-16,0 0-1 15,0-4 0-15,11 13 2 16,-11 0-3-16,3 4 7 0,-3 8 5 15,4-2 6-15,-1 2 2 16,1 14-6-16,-1 2-2 16,4 3-7-16,0-2-3 15,0 8-2-15,0-8-3 16,4-11-4-16,0 8-2 16,-1-14-37-16,1 1-14 15</inkml:trace>
    <inkml:trace contextRef="#ctx0" brushRef="#br0" timeOffset="25193.4939">12164 11139 116 0,'3'-9'46'0,"1"3"-24"0,-4-4-8 0,0 10 17 16,0-9-2-16,0 3 3 15,0 3-9-15,0-4-4 16,-4-2-11-16,1-1 1 0,-4 7 2 15,0-3 0-15,-4 6 3 16,-3 0-5-16,-4 0-3 16,1 9-6-16,-1 7-2 15,0-3 3-15,-3 2 3 16,4 14-3-16,-1 2-1 16,7 0-2-16,4-6 0 15,4 4 4-15,-1-11 1 16,8 4-4-16,3-9-1 15,7 3 1-15,4-1 2 16,6-12 0-16,5 4-1 16,-5-7 3-16,4-7 2 15,-6-2 4-15,2-10 5 0,-6-6 1 16,-4 0 3-16,-7 6-8 16,-7-9-3-16,-3 9-4 15,-4-6-3-15,-4 6 1 16,0 4-1-16,-3-4-5 15,0 9 1-15,4 7-9 16,-1-3-4-16,4 0-22 16,3 6-8-16,4 0-19 15,7 0-9-15,1 0-6 16</inkml:trace>
    <inkml:trace contextRef="#ctx0" brushRef="#br0" timeOffset="25627.2707">12629 11023 148 0,'18'-18'55'0,"-7"8"-30"0,-1-5-10 0,-3 8 18 16,0-12-14-16,0 7-5 15,-3-10-1-15,-4 3 2 16,-4 0-8-16,1 0 5 0,-8 4 1 15,1 5 0-15,-1 1 0 16,-3 9-7-16,0 0-2 16,0 0-2-16,0 6 1 15,0-3-2-15,3 7-1 0,0-4 1 16,4 3-1-16,0 7-3 16,4 6 0-16,3-3 2 15,0 6 0 1,3 3 1-16,4 13 0 0,4 6 0 15,0 6 0-15,-1 7 0 16,1-4 0-16,-4-2-5 16,0-10 1-16,0-1-3 15,-4-8 2-15,1-13-4 16,-4-3-1-16,0-4-13 16,0-5-3-16,0-10-17 15,-4-3-8-15,1-7-14 16,-4-5-16-16,-4-4 37 15</inkml:trace>
    <inkml:trace contextRef="#ctx0" brushRef="#br0" timeOffset="25849.7913">12383 11121 160 0,'-8'0'60'0,"8"0"-32"0,0 0-4 0,0 0 24 15,0 0-17-15,8 0-5 16,-1 0-10-16,7 0-2 15,3 0-8-15,4 0-2 0,1 0 0 16,2 0-2-16,5 3 1 16,-1-3-7-16,0 6 1 15,-3-3-19-15,-1 7-6 0,-2-4-23 16,-5-3-10 0,1-3-25-16</inkml:trace>
    <inkml:trace contextRef="#ctx0" brushRef="#br0" timeOffset="26843.3065">13286 11067 96 0,'0'-9'35'0,"3"3"-18"0,1 6 6 0,-1-7 18 16,1 4-2-16,3-3 0 15,0 3-11-15,0-3-3 0,0-4-14 16,0 10-4-16,0 0-1 0,0 0-3 16,0 10 0-16,0 8 3 15,0 7 1-15,4 10-1 16,-1 9-1-16,1 0-1 15,0 0 2-15,-1-7-1 16,1-9 0-16,3-2-1 16,-4-8 2-16,1 1 3 15,0-9 5-15,3-10-4 16,-4 0 0-16,4-10 0 16,-3-2 1-16,0-13-3 15,-1-10-3-15,1 1-2 16,-1-4 0-16,1 0-2 15,0-2-1-15,-1 8-4 16,1-2 0-16,3 2 0 0,0 4-1 16,-3 0-16-16,-1 12-7 15,-3-3-25-15,0 10-9 16,0 0-24 0,0 9-31-16,0 0 43 15</inkml:trace>
    <inkml:trace contextRef="#ctx0" brushRef="#br0" timeOffset="27758.1542">13959 11052 96 0,'11'-10'38'0,"-4"4"-20"0,0-3-6 15,-3 9 16-15,-1-10-5 16,1 7-1-16,-1-3-1 15,1-4-1-15,-4 1-11 16,0 0 3-16,0 2 2 0,-4 7-3 16,1 0-1-16,-4 7-4 15,-4-4-1-15,0 12-6 16,-3 4 1-16,0 6 2 16,-3 3 3-16,-1 7-4 15,7 3-1-15,1-4 0 16,10 1 2-16,0-7-1 15,3-9 2-15,4-4-2 16,0-5 2-16,8-1-2 0,-5-9-1 16,1-3 3-16,-1-13 2 15,1 1 0-15,-1-7 0 16,5-3-3-16,-5-1-2 16,1-2 1-16,-1 3-1 15,-3-3-3-15,8 9 2 16,-5 0 1-16,-3 4-3 15,-7 5 2 1,0 4 1-16,0 3 0 16,-3 6 0-16,3 3 2 15,0 4-3-15,0-1 0 16,-4 10-1-16,4-3 0 16,0 12 0-16,0 0 0 15,4 6 4-15,-1 1 1 0,4-1-4 16,0-5-1-16,0-4-10 15,4-6-5-15,-1-10-7 16,1 0 0-16,0-2-3 16,3-14 0-16,0-2-3 15,4-10-8 1,-1-9 14-16,1-3 2 16,-1-7 4-16,1 0 6 15,0-2 3-15,-1 2 0 16,1-9 3-16,0-3 2 15,-1 6 2-15,-3 6 12 16,-3 4 6-16,3-1 14 16,-3 16 8-16,-1 1-3 0,-3 2 2 15,0 3-12-15,-3 7 3 16,-8 6-7 0,1 6-11-16,-1 7-6 15,1 3-1-15,-1 9 0 0,4 3 3 16,0 0-1-16,-7 13 2 15,4-3 0-15,-1 15 3 16,1 3-5-16,-1-2-1 16,1-1-4-16,3-3-1 15,3-12 1-15,1-4 2 16,-1-6-10-16,8-9-2 16,-1-9-17-16,1-4-8 15,-1-6-12 1,1-6-46-16,-4-4 14 0,4-2 37 15,-4-4 23-15</inkml:trace>
    <inkml:trace contextRef="#ctx0" brushRef="#br0" timeOffset="28299.2351">14573 10980 104 0,'0'-7'38'0,"0"7"-20"0,0 0-6 15,0 0 16-15,0 0-7 16,0 7 0-16,0 2-3 0,0 0-2 16,-3 10-8-16,-1 0 1 0,1 6 2 15,-1 10-2-15,1 2 2 16,-1-2-4-16,4 2 1 16,0-2-3-16,4-7 0 15,-1-6-1-15,15-10 0 16,-1-2 0-1,1-4 0-15,0-6 2 16,-4-6-3-16,0-7-2 16,0-12 2-16,0 6 2 15,0-6 0-15,-3-3 0 16,-1-6-6-16,1-1 1 16,0 7 0-16,-1 9 2 15,1 0-3-15,-4 4-2 0,0 5-1 16,0 10 3-16,-7 0 0 15,3 3 3-15,-3 13-3 16,0 3 0-16,0 0-1 16,0 12-2-16,0 0 3 15,4 10 2-15,0-13 0 16,-1 1-1-16,4-4 1 16,0 0 1-16,4-13-1 15,-1 4-1-15,4 0 1 16,-7-13-1-16,1 6-9 15,2-9-2-15,1 0-25 16,-4-9-11-16,0 6-38 16,7-7-20-1,0-5 51-15</inkml:trace>
    <inkml:trace contextRef="#ctx0" brushRef="#br0" timeOffset="28734.7984">15025 11309 48 0,'0'3'19'0,"0"-6"-10"0,7 6 16 0,0-3 14 16,0 0 3-16,0 0-1 0,0 0 0 15,0-3-1 1,4-4 0-16,3-5 2 0,3-10-23 15,1 0-4-15,0-3-3 0,-4-3-5 16,0-4 1-16,-3 4-5 16,-1 0 0-16,-3 3-1 15,-3-3 1-15,-4 3-2 16,0 6-1-16,-4 6 1 16,1 1-1-16,-4 9-3 15,0 6 2-15,-8 3 1 16,5 10 0-16,3 2-3 15,0 4 2-15,7 10-1 16,3 5 0-16,4 1 0 16,4-4 0-16,0 1 2 15,3-7 0-15,0-3-3 16,3-6 0-16,1-10-20 0,0 1-8 16,-1-4-28-16,1-6-13 15,0-6-16 1</inkml:trace>
    <inkml:trace contextRef="#ctx0" brushRef="#br0" timeOffset="29219.9615">15603 10980 108 0,'0'-7'41'0,"0"7"-22"0,-3 0-9 0,3 0 14 0,-4 0 0 15,-3 7 1-15,-3-7-1 16,-1 3 2-16,1 3-14 16,-8 0 6-16,0-3 3 0,1 4-7 15,-1-4-1-15,4 6-7 16,3-3-2-16,4-2-4 16,4 5-3-16,6-3 2 15,8-3 0-15,-1 10-2 16,8-4 2-16,0 1 1 15,3-1 2-15,0 1 3 16,7-1 4-16,-3 0-2 16,3 1 1-16,-3 5-5 15,-4 4-2-15,-3 6 2 16,-1 4 0-16,-3-4-1 0,0-3-2 16,-3-4 9-16,-4 4 4 15,-3-9 5-15,-4 3 3 16,-4 2 0-16,-6-8 2 15,-8 5-7-15,-7-5-1 16,1-7-9-16,-1 3-4 16,-3-6-10-16,3-6-3 15,0 3-23-15,8-7-8 16,2 1-35-16,8-7-16 16,4 7-15-1</inkml:trace>
    <inkml:trace contextRef="#ctx0" brushRef="#br0" timeOffset="34363.6282">17346 10133 96 0,'0'-25'38'0,"0"22"-20"0,4-4-8 0,-4 7 12 15,0 0-4-15,0 0 2 16,0 0 0-16,0 0 2 16,0 0-1-16,0 0-1 15,-7 7-10-15,0-4 0 0,3 3 3 16,0-3-1-16,1 10 1 15,-1-4-5-15,-3 13-3 16,4 3 0 0,-4 3-1-16,3-3 0 15,1 4 0-15,-1 5 0 16,1-6-2-16,6-3-2 16,1 4 7-16,6-4 3 15,1-6-3-15,-1 6-2 16,1-6 0-16,0-1 1 0,-1 1-1 15,1-3 0-15,-1-1-3 16,1-5-2-16,0-1 1 16,-1-6 1-16,1-3-1 15,-4 0 2-15,0 0-9 16,0-9-1-16,0 6-34 16,-4-7-15-16,1 1-44 15,-4-3-30 1</inkml:trace>
    <inkml:trace contextRef="#ctx0" brushRef="#br0" timeOffset="34673.2238">17434 9945 140 0,'4'-16'55'0,"-1"13"-30"0,4-3-21 0,-3 6 13 15,-1 0-2-15,1 0 12 16,0-4-3 0,-4-2-13-16,0 6-4 0,0 0-1 15,0 0-5-15,0 0-1 16,7 0 2-16,0 0 1 0,0 0-17 15,0-3-5-15,0 3-53 16,0-6-38 0,0 6 40-16</inkml:trace>
    <inkml:trace contextRef="#ctx0" brushRef="#br0" timeOffset="35672.4632">18172 10026 128 0,'14'-9'49'0,"-14"6"-26"0,-11-4-14 0,8 7 14 16,-1 0 2-16,-3-6 2 0,0 3-8 15,0 3-4-15,0-6-8 16,0 6-1-16,0-3 1 0,-4 3-3 16,1 3-1-16,-5-3 3 15,1 6 3-15,-3 3-2 16,-1 1 1-16,0-1-1 16,1 1 3-16,-1-1-5 15,1 7-3-15,2 9-1 16,1 3 1-16,4 0-3 15,-1 7 0-15,1-7-1 16,2 0 0-16,5 4 2 16,-1-4 2-16,4 6-1 15,7-12-1-15,4 0 1 16,7-9 1-16,3 2 3 0,7-5 2 16,0-1-3-16,-3-3-1 15,3-2-1-15,0-4-2 16,-3 0 1-16,-4 6-1 15,0-6-20-15,-3 0-9 16,-4 0-25-16,-3-6-9 16,-4 6-23-1</inkml:trace>
    <inkml:trace contextRef="#ctx0" brushRef="#br0" timeOffset="36019.059">17889 10255 116 0,'-7'0'46'0,"7"-6"-24"0,0 12-13 15,0-6 14-15,0 0 4 16,0 0 4-16,0 0-9 15,0 0-2-15,0 0-12 16,7 0 1-16,0 0 4 0,4 0-1 16,3 0 1-16,4 3-3 15,3-3-1-15,0 7-5 0,0-4-1 16,0-3-3 0,1 0-1-16,-5 0 3 0,1 0 1 15,-4-3-28-15,0-4-10 16,-3 7-150-1,3-3 97 1</inkml:trace>
    <inkml:trace contextRef="#ctx0" brushRef="#br0" timeOffset="37531.9456">18927 9832 76 0,'-4'-3'30'0,"8"3"-16"0,-4 0 1 0,0 0 13 15,0 0 2-15,-4 0 2 16,0-10 2-16,1 4 2 16,-4 3-14-16,0-3-5 15,0-4-10-15,-7 7-3 0,0-3 2 16,-1 3-3-16,-2-4 0 15,-1 7-1-15,-7 0 1 16,4-6 0-16,0 6 1 0,4-3-5 16,-1 3-1-16,4 0 3 15,0 0 1-15,3-6 0 16,0 6-2-16,4 0 1 16,0-3 1-16,0 3-1 15,4 0-1-15,-1 0-2 16,1 0 1-16,-1 0 1 15,1 0 0-15,-1 0 0 16,4 0 2-16,0 0-3 16,0 0 0-16,0 0-1 15,0 0-2-15,4 3 3 16,-1 3 0-16,1-3 1 16,-1 3 2-16,1 4-1 15,-1-1 2-15,1 7-4 0,-1 3-2 16,1 6 6-16,-1-3 3 15,-3 12 1-15,0 1 1 16,0 9-4-16,-3 12-3 16,-1-3 0-16,1 10-1 15,-1 0 0-15,1-4 0 16,-1-2 0-16,1-4 2 16,-1 0-1-16,1 1-1 15,-1-1 1-15,1-9 1 16,-1-6-1-16,4 2 2 15,0-11-4-15,0-11 0 16,0 1 3-16,0-9 1 16,4-4 1-16,3 0 2 15,0-6-1-15,0 0 0 0,7-12-3 16,-4 12 1-16,5-4-2 16,-1-2-1-1,0-3 1-15,0 9-1 0,-3 0 0 16,3 6 0-16,0-6 0 15,0 0 0-15,0 0 0 16,0 3 0-16,0-3-3 16,4 6 2-16,-4-6 1 15,4 10 0-15,-4-4 0 16,0-3 2-16,0 4-1 16,-4-4 2-16,1-3-2 15,0 6-1-15,-4-6-2 16,0 0 1-16,-7 0-30 0,3 0-14 15,1-6-61 1,-1 6-31-16,4-3 67 16</inkml:trace>
    <inkml:trace contextRef="#ctx0" brushRef="#br0" timeOffset="38267.4989">19308 10061 132 0,'7'-16'49'0,"-7"13"-26"0,3-7-14 0,1 4 16 15,-1 6-5-15,-3-3 0 16,0-3-9-16,0 6-4 16,-3 0-4-16,-4 9 0 15,0 1-2-15,-8-1 2 16,5 0 2-16,-8 7 4 16,1-6 2-16,-1 8 1 15,0 14-4-15,1-4-3 16,3 0 0-16,-1 0-1 15,5 4 0-15,3 5 0 16,3 1-5-16,4-10 1 16,4-3 0-16,3 0 2 15,7-6 8-15,7-3 3 16,4-7 2-16,0-6 1 0,-1-3 3 16,4 0 0-16,-3-9-2 15,0-10 0-15,0 0 2 16,-4-6 0-16,0-3-4 15,-7-6-1-15,0-10-4 16,-7 0 1-16,-3-3-4 16,-8 3-2-16,-3 0-5 15,-4 9-2-15,1 7 1 16,-4 3 2-16,0 6-2 16,0 10-2-16,-1 0-12 15,1-1-5-15,4 10-29 16,-1 10-13-16,4-1-23 15,4 0-10-15,6 10-3 16</inkml:trace>
    <inkml:trace contextRef="#ctx0" brushRef="#br0" timeOffset="38645.2083">19622 10346 116 0,'0'3'44'0,"0"3"-24"0,0 20-4 16,0-14 16-16,0-2 2 16,0 5 5-16,-4 1-9 15,0-4-1-15,-3 7-16 16,0 6 1-16,0-6 0 0,0 6-7 16,0-6-2-16,0 0-5 15,0-3-1-15,4-1-4 16,-1-5 1-16,0-7-44 15,4 6-21-15,0-9-28 16</inkml:trace>
    <inkml:trace contextRef="#ctx0" brushRef="#br0" timeOffset="41329.4537">20101 10130 108 0,'0'-7'44'0,"0"7"-24"0,4 0-4 16,-4 0 16-16,0 0-11 15,0 0-2-15,3 7-5 16,1 2-1-16,-1 10-7 16,-3 0 0-16,0 9 4 0,0-3 0 0,0 0 2 15,-3 3-4-15,-1 7 0 16,1-7-3-16,-1-3 2 16,4-3-4-16,0 0 0 15,0-3-1-15,0-7 1 16,0-2-2-16,0-1-1 15,0-2 1-15,0-7 1 16,4 0 1-16,-1 0 1 16,4-10 0-16,0 1 2 15,1-10-5-15,-1 0-1 16,3-6 0-16,1-10 0 16,-1 1 0-16,4-10 0 15,1 6 0-15,-1 1 0 16,0 2-3-16,3 7 2 0,-2 3-1 15,-1 9 0 1,0 7 0-16,-4 9 0 0,1 9 2 16,-4 7 0-16,4 12 0 15,-4 0 2-15,0 7-1 16,0-7 2-16,0 7 2 16,0-1 2-16,0-6-1 15,0-3-1-15,-4-6-3 16,5 6 1-16,-5-6-2 15,4-3-1-15,0-4 1 16,-3 4 1-16,-1-6-3 16,4-1-2-16,-3-3-23 15,-1-3-7-15,-3-3-24 16,0 0-6-16,0 0-18 16</inkml:trace>
    <inkml:trace contextRef="#ctx0" brushRef="#br0" timeOffset="41930.2942">20595 9578 112 0,'-3'-6'44'0,"3"6"-24"0,0 0-15 15,0 0 13-15,0 0-6 0,3 6 1 16,1-3 1-16,-1 13 1 16,4-7 14-1,4 16-16-15,-1-6 7 0,5 9 1 16,2-3-3-16,1 3 0 15,3 7-6-15,0 3-2 16,-3-4-4-16,-1 10-1 16,5 3-3-16,-5 6 1 15,-3 1-2-15,-3 8 2 16,-4-2 0-16,-7-7 1 16,0-6 0-16,-4-3 2 15,1 0-1-15,-4-6 0 16,-4-4-1-16,1-6 0 15,-4 4-2-15,0-10-2 0,-1-3-15 16,5-4-5-16,-1 1-43 16,1-13-19-16,3 3-15 15</inkml:trace>
    <inkml:trace contextRef="#ctx0" brushRef="#br0" timeOffset="43642.1449">17219 11086 96 0,'-3'-9'38'0,"6"2"-20"0,-3-2-4 0,4 9 17 0,-1-3 0 16,1-3 2-16,-4 6-7 16,0 0-4-16,0 0-12 15,3 0-2-15,4 9-1 0,-3 0-1 16,3 10-1-16,3-3 1 15,1 12 1-15,3 7-1 16,0 9 1-16,0-7 0 16,0-2 3-16,1-1-5 15,-1 1-1-15,0-4-2 16,0-6 1-16,0-6-2 16,-3 0-1-16,-1-4 3 15,1 4 0-15,-4-9-1 16,0-1 1-16,0-3-11 15,-4 4-4-15,-3-10-23 0,4 0-10 16,0 0-20 0</inkml:trace>
    <inkml:trace contextRef="#ctx0" brushRef="#br0" timeOffset="44031.7406">17533 11017 104 0,'4'-9'41'0,"-1"6"-22"0,-3 3-14 0,0 0 13 0,0 0 1 16,-3 3 3-16,-1 6 1 15,1 1 1-15,-5-1 0 16,1 7 2-16,-3 2-14 15,-1 1 2-15,-3 3 2 0,-3 6-2 16,-1 7 2-16,0 3-9 16,1-4-2-16,-5-3-1 15,-2 4 2-15,-1-4-3 16,4-3 0-16,0-6-1 16,0 4-2-16,6-8-2 15,1-2-1-15,4 0-9 16,3-4-5-16,0-2-18 15,3-1-7-15,1 0-29 16,3 4-39-16,0-4 33 16</inkml:trace>
    <inkml:trace contextRef="#ctx0" brushRef="#br0" timeOffset="45518.0955">18200 11089 104 0,'0'-9'41'0,"0"6"-22"0,3-4-5 0,1 7 17 15,-4 0-2-15,0-9 1 16,0 6-9-16,0-3-2 16,0-4-11-16,0 4-3 0,0 3-1 15,0-3 0-15,0 2 2 16,-4-2 1-16,-6 6 3 15,-1 0-1-15,-3 0 2 16,0 0-2-16,-4 0 2 16,1 0-2-16,-4 10 2 15,-4-1-6-15,0 7-1 16,0 2-4-16,4 8-3 16,0 2 2-16,3 9 0 15,4 4-6-15,4-6 0 0,3-4 9 16,3-6 6-16,4 3-6 15,4-6 0-15,6-3 0 16,4-6 1-16,4 2-1 16,3-5-2-16,0-4 1 15,1-3 1-15,-1-3-1 16,0 0-1-16,-3 0 1 16,3 0 1-16,-4 6-17 15,-3-6-4-15,-3 4-20 16,-4-4-5-16,0 0-30 15,-7 0-35 1,-3 0 34-16</inkml:trace>
    <inkml:trace contextRef="#ctx0" brushRef="#br0" timeOffset="45819.7348">17903 11318 116 0,'4'-9'44'0,"0"2"-24"0,3 4-8 0,-4 3 16 15,4-6-3-15,4 6 0 16,-1-3 0-16,4-10-1 0,4 10-13 16,3 3 2-16,4 3 1 15,3-3-5-15,0 7-1 0,1-7-6 16,-1 9-2-16,-3-9 2 15,-1 9 1-15,1-9 1 16,-4 0 0-16,0 0-7 16,-3 0-2-16,0-3-31 15,-4-3-14-15,-4 6-45 16</inkml:trace>
    <inkml:trace contextRef="#ctx0" brushRef="#br0" timeOffset="47052.2696">18979 10998 120 0,'0'-3'46'0,"0"-3"-24"0,0 6-10 0,0 0 13 16,0 0-2-16,0 0-2 15,0-6 0-15,0 3-1 16,0 3-11-16,-3 0-1 0,-4 0-1 16,0-7 1-16,-4 7 2 15,1-3-3-15,-4-3 1 16,-1 6-1-16,1 0 1 16,0-3-2-16,0-4 1 15,0 7 0-15,0 0 1 16,0 0-2-16,0 0-1 0,0 0-3 15,3 7-2-15,0-4-2 16,1-3 1-16,-1 6 1 16,1-3 0-16,3-3 0 15,7 0 0 1,0 0 0-16,0 0 0 16,3 0 0-16,-3 0-3 15,4 0 2-15,-4 0 1 16,3 0 0-16,1 0 0 15,3 7 0-15,-4-7 0 16,1 9 2-16,-1 0-1 16,1 1-1-16,-4 9 1 15,0-4 1-15,0 10 1 16,0-3 1-16,0 19-2 0,0-3 1 16,-4 9-2-16,1-3-1 15,-1-1 1-15,1 1 1 16,-1-6 1-16,-6 6 3 15,3 0-5-15,0 0-3 16,-1 0 1-16,5-10 2 16,-1 4 0-16,1-10-1 15,3 3 3 1,3-9 0-16,1-3 1 16,-1 6-2-16,5-15-2 15,-1 5 3-15,3-12 2 16,1 7-2-16,3-4 0 15,0 0-3-15,0-3-1 16,0-3 1-16,4 0 2 0,-4 0-1 16,4 0-1-16,-1 7 1 15,-3-4 1-15,0-3-3 16,1 9-2-16,-1-2 4 16,-4-4 1-16,1 3-3 15,-1 3 1-15,1-5 0 16,0 2 2-16,-4 0-14 15,0-6-5-15,0 0-18 16,0 0-7-16,-7 0-42 16,7-6-47-1,0 6 40-15</inkml:trace>
    <inkml:trace contextRef="#ctx0" brushRef="#br0" timeOffset="48041.0452">19283 11105 108 0,'3'-19'41'0,"1"13"-22"0,-4-4-5 0,0 10 15 15,3 0-8-15,-3 0-1 16,0 0-1-16,4 7 0 16,-1 5-10-16,1 4-1 0,-4 9 2 15,0 3 0-15,0 7 2 16,0 2 0-16,0 1 0 15,-4 3-2-15,1-4 1 16,-8-2-4-16,1-7-2 0,-4 0-2 16,0 4 0-1,3-10 0-15,0-4 1 0,4-2-2 16,0 0-2-16,4-13 3 16,-1 3 2-16,4-12-4 15,7-3-1-15,7-10 2 16,4-6 1-16,3-13-4 15,0-22-1-15,4-2 1 16,0-1 0-16,3 7-2 16,0 2 2-16,0 17 1 15,-3-4 0-15,-4 13 0 16,0 3 0-16,1 6 0 16,-8 6 0-16,-4 7-5 15,1 6 1-15,-4 9 2 0,-4 1 1 16,1 9 1-1,0 6 0-15,-1 3-3 0,1 16 2 16,-1 0 7-16,1 9 4 16,-1-9-5-16,-3 3-3 15,0-3-1-15,0-7 1 16,0 4 1-16,0-6 3 16,0-4-5-16,0-6-1 15,0 0-13-15,0-6-5 16,0-3-14-16,0-4-6 15,-3-5-10-15,-1-4-5 16,1-6-15 0,-4-4-16-16,-1-2 36 0</inkml:trace>
    <inkml:trace contextRef="#ctx0" brushRef="#br0" timeOffset="48284.1092">19322 11406 140 0,'-4'-13'55'0,"1"13"-30"0,10-3-12 16,-4 3 17-16,4 0-6 16,0-6-2-16,4 6-1 15,-1-3-1-15,5-3-11 0,-5-4-3 0,8 10 0 16,-1-3-5-16,1-3-1 16,0 6 0-16,-4 0 0 15,0 6-5-15,0-3-1 16,0-3-19-16,-3 0-9 15,-1 0-37 1,4 0-37-16,4 0 37 16</inkml:trace>
    <inkml:trace contextRef="#ctx0" brushRef="#br0" timeOffset="49542.007">19904 10926 108 0,'7'-25'41'0,"-4"25"-22"0,4-3-14 16,-3 3 11-16,-4 0-1 15,0 0 1-15,0 0 0 16,0 0 0-16,-4 9 0 16,1 1 0-16,-1-1-8 15,1 7 1-15,-4-4 2 0,-4 7 2 0,1 3 3 16,-1 0-3-16,0 13 2 15,1-7-2-15,3 16 2 16,0 6-6 0,3 3-3-16,4-6-3 0,0 0 0 15,4-3-4-15,3 0 0 16,3 0 1-16,1-6 2 16,0-7-1-16,-1-3 2 15,1-3-2-15,-1-6-1 16,1-6-6-16,-1-4-1 15,-3-3-19-15,1-6-6 16,-1 0-27-16,3 0-10 16,1-6-10-1</inkml:trace>
    <inkml:trace contextRef="#ctx0" brushRef="#br0" timeOffset="51448.7725">20207 11061 72 0,'0'0'30'0,"0"9"-16"0,0-2 5 0,0-4 16 16,-3 6-6-16,-1-2 0 0,1 2-5 15,-5 7-3-15,1-4-7 16,-3-2-1-16,-1 8-8 15,1 7 1-15,3 4 4 0,0-4-4 16,0 3-1-16,3-3-2 16,0-6 0-16,4 6-2 15,0-6-1-15,4 6 3 16,3-6 0-16,0 0 1 16,4-4 2-16,-1-5-1 15,4-1 2-15,0 0-2 16,1-9 2-16,-1 0 0 15,0 0 1-15,0 0 2 16,0-9 4-16,-3 0-2 16,3-7 3-16,-4-3 5 0,1-6 4 15,-1-3-8-15,-2-7-2 16,-5 4-8-16,1-4-2 16,-8 1-2-16,-3-4 1 15,0 7-4-15,0 9 0 16,0-3-1-16,0 9 0 15,0 7 2-15,0-1 0 16,0 7-14-16,0 3-5 16,3 3-12-16,1 4-4 15,-1 2-16-15,0 1-6 16,4 5-46 0</inkml:trace>
    <inkml:trace contextRef="#ctx0" brushRef="#br0" timeOffset="51974.0943">20405 10838 124 0,'0'0'46'0,"0"0"-24"0,0 0-8 0,0 0 15 16,0 0-3-16,3 0 2 15,4 10-7-15,4-4-1 16,3 3-11-16,-3 7-1 0,3 3-1 16,3 0 1-16,1 0 2 15,0 6-5-15,-4-3-1 16,0 9 2-16,-4-3 3 16,1 7 0-16,0 9 0 15,-1-4-3-15,-3 11-1 16,0-14-3-16,-3 4 1 0,-4-3-2 15,0-1 2-15,-4-9-2 16,1 4-1-16,-8-10 3 16,-7 3 0-16,1 0-1 15,3-13 1-15,-4 4-24 16,4-6-8-16,3-4-43 16,4-3-17-16,7-3 1 15</inkml:trace>
    <inkml:trace contextRef="#ctx0" brushRef="#br0" timeOffset="52398.7878">20807 11462 132 0,'3'0'52'0,"-3"0"-28"0,0 0-22 0,0 0 14 0,0 0 1 16,0 0 17 0,0 10-5-16,0-1-15 15,0 1 6-15,-3 5 0 0,-1-5-6 16,1 9-1-16,-4-4-7 16,0-2-2-16,0 2-2 15,0 4 1-15,0-3-7 16,-1-4-1-16,1 4-36 15,4-6-15-15,-1-4-40 16</inkml:trace>
    <inkml:trace contextRef="#ctx0" brushRef="#br0" timeOffset="53176.7662">21347 11099 80 0,'0'-3'30'0,"3"3"-16"16,-3 0 5-16,0 0 18 0,0 0-7 16,0 9 0-16,0-3-2 15,-3 4 0-15,-1 2-15 16,1 7 1-16,-5 12 0 0,1 1 1 15,-3 2 4-15,-1-6-9 16,1 4-1-16,-4-4-5 16,-1 0-1-16,5-3-1 15,-1 0 1-15,1-6 0 0,3-9 1 16,0-1 0 0,0-3 0-16,3-3 0 0,0-12 0 15,4-7 0 1,0-6 0-16,4-18 0 15,3-7 0-15,4-7 2 16,3-8-3 0,3 2-2-16,5-3-3 0,2 1 1 15,8 5 3-15,3-2 1 16,-3 11-1-16,0 5 1 16,-4 14-4-16,-3 4 0 15,-4 16-1-15,-3 3-2 16,-4 12 3-16,0 3 2 15,-4 10 0-15,-3 9-1 0,-3 7 1 16,-4 6 1-16,0 6-1 16,0 6 2-16,-4 16-4 15,4-3 0-15,0 6 1 16,0-3 2-16,0-13-1 16,0-6 2-16,0-6-2 15,0-6 2-15,0-10-2 16,0-3 2-16,0-6-7 15,0-3 1-15,0-7-23 16,0-9-8-16,0-6-29 16,0 3-13-16,0-13-17 15</inkml:trace>
    <inkml:trace contextRef="#ctx0" brushRef="#br0" timeOffset="53408.118">21368 11321 192 0,'-18'0'74'0,"18"0"-40"0,4-9-24 0,-4 9 24 15,17-3-11 1,1-4-7-16,0-2-5 16,3 6-7-16,0-3-3 0,0 6 0 15,4-7-1-15,-4 4 2 16,0 3-6-16,0 0 1 0,-3 0-30 15,3-6-90 17</inkml:trace>
    <inkml:trace contextRef="#ctx0" brushRef="#br0" timeOffset="54046.16">22035 10848 104 0,'0'-19'38'0,"3"10"-20"15,1-1 3-15,-1 10 19 0,1-6-4 16,-4 3-1-16,0-4-6 16,0 7-4-16,0-3-13 15,-4 3-1-15,1 0 2 0,-4 3-3 16,-1 7 2-16,-2 6-5 15,-1 2 1-15,-3 7-1 16,4 4 3-16,-5-1-1 16,1 6 0-16,0 10-3 15,0-6-1-15,0 15-3 16,0 1 1-16,3 5-2 16,1-12-1-16,3 3 1 15,0-6-1-15,3-6-3 16,4-4 2-16,0-5 1 0,4-1 2 15,-1-9-19-15,4-4-6 16,4 1-28-16,-1-7-12 16,8-5-40-1</inkml:trace>
    <inkml:trace contextRef="#ctx0" brushRef="#br0" timeOffset="54962.2155">22207 11149 124 0,'4'-6'46'0,"-1"6"-24"0,-3 0-13 15,0 0 16-15,0 0-1 16,0 0 3-16,0 0-2 15,4 9 2-15,-4-3-15 16,0 4 4-16,0 15 10 16,0 3-5-16,0-3-8 15,-4-3-4-15,1 3-5 16,3-6-3-16,0-3 0 16,0 2 1-16,0-8-1 0,0 5-1 15,0-11 1-15,0 5-1 16,0-9 0-16,0 0 0 15,0 0 0-15,3-3 2 16,1-3-1-16,-1-4 2 16,5-9-2-16,-1-9 2 15,0 0-4-15,0-3 0 16,3 9 7-16,-3-3 4 16,0 6-5-16,0 3-1 15,1 7-2-15,-5-1 1 16,4 4-4-16,-3 3-2 15,-1 3 2-15,-3 0 2 16,0 0 0-16,0 0-1 16,0 0 1-16,0 0 1 15,0 0-1-15,0 0 2 0,0 0-2 16,0 0 2-16,0 0-2 16,0 0-1-16,0 0 1 15,0 0-1-15,4 0 0 16,-1 0 0-16,4 0 2 15,0-6 3-15,0 6 2 16,4-4 3-16,0-2-3 16,-1-3 1-16,-3 6-3 15,4-4 0-15,-4 4-6 16,0-3 1-16,0 6 0 16,0 0 2-16,0 0-1 15,-3 9-1-15,-1 1-2 16,1-1 1-16,-1 1 1 0,1-1 2 15,-1 7 1-15,1 9 3 16,-1-6-3-16,4-1-2 16,0 1 2-16,-3 0 2 15,-1 3-4-15,1-3-1 16,-1 0 0-16,-3-1 0 16,0 1 0-1,0 0 0-15,0 3 0 0,0-3 0 16,0-7-3-16,0-2 2 15,0 2 1-15,0-9 2 16,11 4-25 0,-4-7-12-16,0-7-7 15,0 7-13-15,0-9-5 16,-3 3-36-16,6 3-29 16,1-7 55-16</inkml:trace>
    <inkml:trace contextRef="#ctx0" brushRef="#br0" timeOffset="55504.3483">22670 10606 72 0,'0'0'30'0,"0"0"-16"0,-4 0 1 0,4 0 15 16,0 0-1-16,0 0 3 0,4 7-3 15,-1-4 2-15,8 6-4 16,3 7 1-16,0 12-16 16,0-3 4-16,0 3 4 0,0 1-7 15,-3 11 0-15,-1-2-3 16,1-4-1-16,-4 14-3 15,-3-5 1-15,-4 11-2 16,0 8 0-16,-4-8-3 16,-3-1-2-16,0 0 1 15,0 1-1-15,-7-10 0 16,-4-7 0-16,0-2 2 16,1-7 3-16,3-9-13 15,0-4-7-15,3 1-39 16,4-6-15-16,3-7-37 15</inkml:trace>
    <inkml:trace contextRef="#ctx0" brushRef="#br0" timeOffset="55981.5884">23051 10399 124 0,'-4'0'49'0,"4"0"-26"0,0 0-25 0,0 0 11 16,0 0-6-16,0 0-2 15</inkml:trace>
    <inkml:trace contextRef="#ctx0" brushRef="#br0" timeOffset="56270.1481">23047 10399 225 0,'0'0'19'0,"0"0"4"16,0 0-1-16,7 0-2 15,0 4-6-15,0 8-4 16,4-3 3-16,3 4 4 0,0 6-3 16,4 12 0-16,-1 1-2 15,4 18 0-15,4 3-2 16,-4 3-1-16,4 7-5 15,-4-3-1-15,0 2-1 16,-3 1-2-16,-4 19 3 16,0-10 0-16,-7-3 1 15,-3-6 0-15,-4-1 0 16,-4-8 0-16,-3-7-2 16,-7-3 1-16,-7-1-2 15,-7 1-1-15,-1-6-19 16,-6 3-10-16,3-4-29 15,-3-8-14-15,-4 5-27 16</inkml:trace>
    <inkml:trace contextRef="#ctx0" brushRef="#br0" timeOffset="81414.1585">11373 12885 132 0,'0'-15'49'0,"0"15"-26"0,0-3-16 16,0 3 13-16</inkml:trace>
    <inkml:trace contextRef="#ctx0" brushRef="#br0" timeOffset="129833.0934">25806 9412 104 0,'3'-4'41'0,"4"-2"-22"0,0 6-7 0,-3-3 13 0,3-3-7 16,0 3-3-16,0-4 3 16,0-8 2-16,0 5-10 15,0-9 8-15,-3 7 4 0,-1-10-7 16,-3 3-3-16,0 0-7 16,-3 1-2-16,-4-1-1 15,0-6-2-15,-4 0 1 16,0 6-1-16,1 0 2 15,-1 0 1-15,1 3-4 16,-4-2 1-16,-4 8 2 16,0-5 1-16,1 5-1 15,-1 7-2-15,-3-3-2 16,0 6 1-16,0 9-1 0,-4 1 0 16,0 11 0-16,0 11 0 15,1 2 2-15,-1 10 0 16,-3 0-3-16,3 3 2 15,-3 3 1-15,3 4 2 16,4 2-3-16,3-3 0 16,4-2 1-16,7-4 0 15,4 0-3-15,10-13 2 16,0 1 1-16,7-7 2 16,4-3-1-16,6 0-1 15,8-6 5-15,3-10 1 16,1-9 6-16,6 0 5 0,0-6-7 15,1-3-3-15,-5-10-2 16,-2-6 1 0,-8-4 1-16,-3-5 1 0,-4 6 2 15,-7-7 1-15,-7 7-5 16,-7 3-2-16,-4-3-2 16,-6 9 1-16,-4 3-2 15,-7 7 2-15,-4 6-4 16,0 6 0-16,0 3 1 15,1 3 0-15,3 1-3 16,6-1 0-16,1 1-9 16,4 5-3-16,3-11-14 15,3 2-4-15,4-6-27 16,0 0-9-16,4 0-19 16</inkml:trace>
    <inkml:trace contextRef="#ctx0" brushRef="#br0" timeOffset="131030.4861">26021 9738 96 0,'14'-7'35'0,"-7"-2"-18"0,7 0-5 0,-7-1 16 16,4 1-3-16,-1-7 3 16,5-3-3-16,-1 1 0 15,0-1-14-15,-4-6-4 0,1 6-1 16,-1-6-1-16,-2 6 2 15,-5 3-2-15,-3-3 0 0,0 4 1 16,-7 5 1 0,-4 7-3-16,-3-3-3 0,0 12 0 15,-3 4 1-15,-1-1-6 16,4 10 1-16,0 0 3 16,3-4 2-16,1 14-3 15,2 5 1-15,5-6-2 16,3-3 0-16,3 4 0 15,5-14-2-15,6 4 5 16,3-10 1-16,4 1 2 16,1-1 0-16,2-9-2 15,5-3-2-15,-1-3 1 16,0-4-1-16,-3 1-7 16,3-16-3-16,-3 6-5 0,-1-6-4 15,-3 6 2-15,1-9 2 16,-1 9 9-16,-4-6 3 15,1 6 3-15,0 4 0 16,-4 2 8-16,-4 4 7 16,-3 2-1-16,-7 4 0 15,0-3-11-15,0 12-1 16,0-3 0-16,0 7 1 16,0-4 3-16,-7 7 1 15,0 21-3-15,0-6-1 16,4 4 1-16,-1-10 2 15,4 0-3-15,0-10-2 16,0-2 4-16,7-4 4 16,4-3-1-16,3-22 1 0,0 0-5 15,0 4-1-15,-3 2-1 16,10-18-2-16,-3 12 3 16,3-12 0-16,-4 9-4 15,1 3-1-15,-4 0 3 16,0 3 1-16,-3 7-3 15,-1 6 1-15,-3-3 0 16,-3 15 0-16,0 0 2 16,-1 13 1-16,1 0-4 15,3 10 1-15,0-1 0 16,0-6 2-16,-4 0-1 16,1-12-1-16,3 2 3 0,-4-15 0 15,4 0-10 1,-3 0-3-16,0-9-26 0,3 3-11 15,0-4-23 1,0 1-39-16</inkml:trace>
    <inkml:trace contextRef="#ctx0" brushRef="#br0" timeOffset="131857.8514">26889 9644 92 0,'3'-3'35'0,"1"6"-18"0,6-6 4 16,-6-4 17-16,6-2-1 16,1-1 1-16,7 1-8 15,6-10-2-15,-6 4-15 16,0-14-1-16,-1 10-1 0,1-6-4 15,-4 7 1-15,-3 2-1 16,-4 3 3-16,-4-2-3 16,-3 5 1-16,-3 1-3 15,-4 3 0-15,-4 2-3 16,-7 4-2-16,-3 4-2 16,7 2 1-16,4 3 1 0,-8 7 0 15,4-3-3-15,-4 5 0 16,8 4-1-16,3 6 3 15,-1 10-2-15,8-3 1 16,8-7 2-16,2-9 0 16,15 3 2-16,-4-10 1 15,4-6-4-15,3-12 1 16,0 3 2-16,0-13 3 16,1 7-4-16,-1-7-1 15,-4-3-9-15,-2 4-2 16,-5-4-3-16,1 0 1 15,0 0 5-15,-4 4 2 16,0 5 4-16,-4-2 1 16,-3 2 1-16,0 4 2 15,1 0 1-15,-5 6 1 0,1 6-2 16,-8 3 1-16,1 7 0 16,-1-3 1-16,0 2 0 15,1 4 2-15,-1 0-5 16,4-3-1-16,0-1 2 15,0-5 1-15,0-1 7 16,7-15 6 0,8-4-6-16,-5 1-3 15,4-10 0-15,4-6-4 16,0-3 0-16,-1 3-1 16,1 0 1-16,-1 6-4 15,-2 0 0-15,-1 10 1 16,-4-1 0-16,1 1-5 0,3 9-1 15,0-6 5-15,-3 6 2 16,3 6 1-16,-4-6-2 16,1 3-13-16,0 3-4 15,-4-6-9-15,3 7-4 16,-3-4-14-16,0-3-5 16,4 6-12-1,-1-6-30-15,-2 3 25 16</inkml:trace>
    <inkml:trace contextRef="#ctx0" brushRef="#br0" timeOffset="131967.1328">27746 9418 72 0,'14'-16'27'0,"-7"16"-14"0,0-9 2 0,4 9 13 0,-4-3-4 16,0-4 0-16</inkml:trace>
    <inkml:trace contextRef="#ctx0" brushRef="#br0" timeOffset="132968.1225">27813 9365 231 0,'4'-10'22'0,"-1"4"-12"15,-3 6-4-15,-3 0 0 0,-1 0-1 16,-3 6 2-16,-4-3-4 16,1 4 0-16,-1 2-1 15,1-3-2-15,-1-3 1 16,0 7 1-16,4-10-3 16,4 6-2-16,-1-3 2 15,4-3 0-15,0 0 1 0,0 0 2 16,7 0-3-16,0 0 0 15,1 0 1-15,-1 0 2 16,0 0-1-16,-4-3-1 16,1 3 1-16,-1-6 1 15,-3 6-1-15,7 0-1 16,-7 0 3-16,0 0 2 16,0-3 4-16,0 3 5 15,0 0-2-15,0 0 1 16,-7 0-5-16,7 0 0 15,-7 3-1-15,-3 3 1 16,-5 3-4-16,-2 4-1 16,-1 9-1-16,1 0 1 0,2 9 0 15,1 1 3 1,4 12-3-16,3-10 0 0,0 1-3 16,3-7-1-16,4-3 1 15,4-6 0-15,3-4 11 16,7-5 5-16,3-7-2 15,1-3 2-15,3-19-5 16,4 0-1-16,-4-6-2 16,4-9 0-16,-1 2-4 15,1-8-3-15,-4 2 0 16,-3 3 1-16,3 1-3 16,-10 6-2-16,-1 9 2 15,-6 3 2-15,-4 7-5 16,0-1 1-16,-4 7 1 15,1 3 1-15,-1 3-2 0,-3 7 0 16,0-1 2-16,4 7 0 16,-4 3 1-16,3 0 0 15,4 6-3-15,4-7 2 16,3 7 1-16,0-6 0 16,0 0 0-16,3 0 0 15,-3-3 0-15,4 9-3 16,0-13 0-1,-1 4-9-15,1-7-5 16,-1-2-7-16,1-20-15 16,3 4 9-1,0-10 7-15,4 0 7 16,3-9 8-16,0-7 2 0,0-9 1 16,4-3 1-16,3-12 3 15,-7 15 2-15,-3 0 2 16,7-12 1-16,-4 2-5 15,4-8 1-15,-4 8 0 16,0 1 2-16,-4 9 10 16,-6 10 4-16,-4 2-3 15,-3 10-3-15,-4 10-3 16,-7 12 0-16,0 0-2 16,-8 18 0-16,1 1-1 15,-3 31 0-15,3-9 4 16,-1 19 3-16,1 18-4 15,4-12-2-15,3 3-2 16,3-13 0-16,8 4 0 16,-1-13 3-16,4-3-5 0,4 0-3 15,-1 0-15-15,1-16-4 16,0 0-44-16,-4-12-18 16,7 0-8-1</inkml:trace>
    <inkml:trace contextRef="#ctx0" brushRef="#br0" timeOffset="135113.4681">28691 9412 64 0,'-3'0'24'0,"3"0"-12"0,0 0 3 0,0 0 13 16,0 0-4-16,3 0-2 16,1-4 7-16,-1 4 4 0,-3-6-4 15,0 6-3-15,0 0-14 16,0 0-3-16,0 10 1 0,0-4-4 15,-3 13 2-15,-1 0-3 16,1-1 2-16,-1 7-6 16,1-6-3-16,3 13 1 15,0-1 2-15,0 0-2 16,0-9-2-16,3-3-27 16,-3-3-12-16,0 3-28 15,4-10-30 1,-1 0 33-16</inkml:trace>
    <inkml:trace contextRef="#ctx0" brushRef="#br0" timeOffset="135361.4953">28691 9286 140 0,'-3'0'55'0,"3"-3"-30"0,0 3-21 0,3 0 15 16,1-6 0-16,-1 6 1 15,5-3-9-15,-1-4-4 16,0-2-4-16,0 3-5 0,0 3 1 16,0 3-21-16,0 0-10 0,-4 0-44 31</inkml:trace>
    <inkml:trace contextRef="#ctx0" brushRef="#br0" timeOffset="135667.7251">28931 9383 72 0,'0'-3'27'0,"0"3"-14"0,4 0 2 0,-4 0 22 16,0-6-12-1,0 6-8-15,0 0-3 16</inkml:trace>
    <inkml:trace contextRef="#ctx0" brushRef="#br0" timeOffset="136014.3731">28945 9374 234 0,'11'-6'17'0,"3"3"2"15,7-4-2-15,4-2 0 0,7-1-5 16,-8 1-2-16,5 0-6 15,-5-1-3-15,-6 4-3 16,3 3 1-16,-7 3 1 16,-3 0 2-16,-8 3 1 15,-3 10 3-15,-7-1-3 16,-10 4-2-16,-1-4 2 16,-7 13 2-16,-3 0 0 15,0 4 0-15,-4-1-3 16,4 13-2-16,3 3 1 15,4-4-1-15,7 1-3 16,3-13 2-16,4 1-1 16,4-4 0-16,6-7 4 15,4-8 1-15,11-1-1 0,3-2 1 16,0-14-2 0,1 7 2-16,-5-3-2 0,-3-3-1 15,-7 3-17-15,7-4-9 16,-7 7-24-16,-7-3-8 15,-3-3-19 1</inkml:trace>
    <inkml:trace contextRef="#ctx0" brushRef="#br0" timeOffset="136689.729">28885 9553 104 0,'0'0'41'0,"4"6"-22"0,0-3-7 0,-4-3 13 0,3 6 2 15,4-6 1-15,0 4-13 16,7-4-4-16,0 0-7 16,8 0-3-16,-1 0 2 0,3 0 0 15,1 0 1-15,3 0-5 16,-3-4 1-16,3-2 0 15,-3 3 2-15,-4-3-3 16,-3-4 0-16,-1 4-4 16,1 3-1-16,-4-3 0 15,0 2 2-15,-3-2 4 16,-1 6 2-16,-6-3-3 16,7-3 1-16,-8 6 0 0,1 0 2 15,-4 0-3-15,0 0-2 16,0 0 4-16,3 0 1 15,1 0 2-15,-1 0 0 16,4-3 0-16,0-4 2 16,0 7 1-16,4-3 3 15,-1-3-1-15,1-3 2 16,0 2-2-16,-1-2 2 16,1 0 0-16,-4-1 1 15,7 1-2-15,-3-1-1 16,-1-5-5-16,4 2-3 15,-3-6 0-15,-4 4-1 16,-4-1 0-16,-3 6 0 16,0 1 0-16,-10 9 0 0,3 0 0 15,-11 9 2-15,4 7-3 16,-7-3-2-16,3 9 2 16,4 0 2-16,4 9-2 15,10-3 0-15,10 0 1 16,11 1 0-16,15 11 2 15,9-11 3-15,12-4 0 16,-4-6 0-16,7-16-14 16,0 3-7-16,-4-12-55 15,1-7-63 1,-1-3 30-16</inkml:trace>
    <inkml:trace contextRef="#ctx0" brushRef="#br0" timeOffset="141181.3362">25615 10340 76 0,'4'-10'30'0,"-1"1"-16"0,1 6-3 16,-1-3 10-16,1 6-5 15,-1-4 1-15,1-2-4 16,-1 6 0-16,-3 0-5 0,0 0 0 16,0 0-1-16,0 0 3 15,0 6-5-15,0-2 4 0,-3 5 1 16,-1-3 8-16,1-3 3 16,-1 7-4-16,1-1-2 15,-1 7-3-15,1 0 2 16,-1-4-3-16,1 4-1 15,-1 3-6-15,1 6-1 16,-1 0 1-16,4 3 2 16,0 0-5-16,0-3-3 15,4-6 5-15,-1 9 5 16,1-9 0-16,3 3 1 16,0-3-3-16,3-7-1 15,1-2-3-15,0-1 1 16,-1-2-2-16,4-7 2 15,0 0-7-15,-3 0-1 0,0-10-25 16,-1 4-10-16,-3-4-32 16,0 1-54-1,0 0 27-15</inkml:trace>
    <inkml:trace contextRef="#ctx0" brushRef="#br0" timeOffset="141428.3229">25703 10152 196 0,'-3'-19'74'0,"6"16"-40"0,1-13-29 0,3 10 19 16,0-4-11-16,0 1 0 15,4 0-9-15,-4 5-3 16,0-2-1-16,0-3-3 0,-4 9 2 15,-3 0-21-15,0 0-10 16,-3 9-44 0,-1-3-36-16,1 4 44 15</inkml:trace>
    <inkml:trace contextRef="#ctx0" brushRef="#br0" timeOffset="142126.1043">26377 10308 96 0,'0'-9'35'0,"0"9"-18"0,0-6 0 0,0 6 14 15,0 0-1-15,-3 0 2 0,-1 0-5 16,1 0 1-16,-1 0-16 15,-3 0 4-15,-4 0 2 0,-3 6-10 16,0-3-2-16,0 7 0 16,-4-1 3-16,1 0-4 15,3 7-3-15,0-7-1 16,-8 7-1-16,-6 3 0 16,4 0 2-16,2 6-3 15,12-13 0-15,-1 4 3 16,8 3 1-16,3 9-1 15,3-3-2-15,8 0 3 16,-1-6 0-16,4-3 1 16,1-4 0-16,-1-2-2 15,3-1 1-15,1-3-2 16,0 4-1-16,-1-10-8 16,-6 0-3-16,-1 0-21 0,1-6-9 15,0 2-44 1,-1-2-36-16,-3-3 48 15</inkml:trace>
    <inkml:trace contextRef="#ctx0" brushRef="#br0" timeOffset="142371.2188">26081 10497 160 0,'-7'-7'63'0,"7"7"-34"0,3 0-14 0,1 0 20 0,3 0-13 16,0 0-2-16,7 0-8 16,-3 0-2-16,6 0-6 15,4 0-3-15,-3 0 2 0,-4 0-2 16,4 0-1-16,-4 0-4 16,0 0-2-16,4 0-35 15,-8 0-13-15,1 0-34 16</inkml:trace>
    <inkml:trace contextRef="#ctx0" brushRef="#br0" timeOffset="143432.5001">27083 10070 144 0,'3'-9'55'0,"-3"9"-30"0,4 0-14 0,-4 0 15 16,0 0-3-16,0 0-2 15,0 0-5-15,0 0 0 16,-4 0-9-16,1 0 2 0,-4 0 4 15,3 0-3-15,-10-7 0 16,3 7-6-16,-3-3-3 16,0 3 0-16,-3 0-1 15,-1 0 0-15,-3-6 2 16,0 6-1-16,-1 0-1 16,5 0 1-16,-1 0-1 15,4 0-3-15,0 6 2 16,0-6 1-16,3 0 0 15,4 0 0-15,0 3 0 16,4 4-3-16,-1-7 2 16,1 6 3-16,3-3 1 0,0-3-6 15,3 10 0-15,1-1 1 16,-1 0 3-16,1 7-2 16,-4 0-2-16,0-4 4 15,0 7 3-15,0 16-1 16,-4-1 0-16,1 4-1 15,-4 2 1-15,0-2-2 16,-1-10 2-16,5-9-2 16,-4 16-1-16,0-7 5 15,3 3 4-15,-3 16-3 16,4-3 2-16,-1 0-3 16,1-9 0-16,3-7-3 15,0-9-2-15,0-1 3 0,0-8 0 16,3-1 3-16,4-3 3 15,4-2 0-15,-1-4 0 16,5-4-3-16,-1-2 1 16,3 3-4-16,1-3-2 15,0-4-3-15,-4 10 1 16,-4-3 1-16,4 3 2 16,-3 0-3-16,3 0 0 15,0 0 1-15,0 0 2 16,-3 0 1-16,-4 3 1 15,0 4-16-15,0-4-6 16,-3 6-20-16,-1-3-8 16,1-2-31-1,-1 2-56-15,4 3 30 0</inkml:trace>
    <inkml:trace contextRef="#ctx0" brushRef="#br0" timeOffset="144513.5777">27245 10572 100 0,'0'-10'38'0,"0"10"-20"0,7-3-1 0,-3 3 14 15,-1-6-1-15,1 6 2 16,3-9-5-16,-4 5-2 0,8-5-13 16,-4-3 3-16,7 2 5 0,-3-2-2 15,3-7 1-15,0 3-4 16,3-12-1-16,-2 3-6 16,-1-10-3-16,0 1-5 15,0-4 0-15,-4 10 0 16,1-7 0-1,-4 7-3-15,0 3 2 0,-3 0 1 16,-1 13 0-16,1-4-3 16,-8 16 0-16,1-3-1 15,-4 15 3-15,3-2 2 16,-6 15 2-16,-1-6-4 16,-7 15 1-16,4-6 0 15,-3 7 0-15,2-7-5 16,5 6 1-16,-1-5 2 0,4 2 3 15,4-3 2-15,6 1 3 16,1-4-5-16,10-7-1 16,-4 1 0-16,8-3 0 15,-4-7 0-15,4-6 2 16,-1 7-1-16,5-10-1 16,-5 0 1-16,1-3 1 15,0-4-1-15,-4 4-1 16,0-3 1-16,-4-3-1 15,1-1 2-15,-4 1 3 16,0 3-4-16,0 2-3 16,0-2 1-16,-3-3 0 15,-1 9-2-15,-3-3 2 0,0-4-1 16,0 7 0 0,0 0 2-16,0 7 0 0,0-4 0 15,-3 3 0-15,-1-3 0 16,4 7 0-16,0 2-3 15,0 1 0-15,0-4 2 16,4 0 2-16,-1 1 4 16,4-4 2-16,4-3 1 15,-4-3 2-15,0 0 1 16,7-9 1-16,4-4-2 16,-4-2 1-16,-4 5-2 15,1 1 0-15,0-7-3 16,-4 4-1-16,0-4-1 15,-7-3 2-15,0 3-1 0,-7 7 2 16,0 0-6-16,-4-1-1 16,0 1 0-16,1 15 0 15,-1-3-3-15,1 3 2 16,3-2-4-16,0 2 1 16,3-3-9-16,4 6-4 15,0-9-20-15,7 10-9 16,0-10-48-1,11 6-57-15,-4-6 44 16</inkml:trace>
    <inkml:trace contextRef="#ctx0" brushRef="#br0" timeOffset="145029.1283">28071 10525 160 0,'10'-6'63'0,"-10"6"-34"0,4-4-14 0,-4 4 18 16,3 0-12-16,-3 0-4 16,4 0-8-16,-4 0-4 0,0 10-2 15,0-4 2-15,-7 7 4 0,3 2-3 16,-6 4-1-16,2 0-2 16,-2 9-3-16,-8 7 3 15,8-10 0-15,-1-6-4 16,4-4-1-16,0-2-30 15,0-4-12-15,0 1-52 16</inkml:trace>
    <inkml:trace contextRef="#ctx0" brushRef="#br0" timeOffset="145731.7556">28399 10095 168 0,'0'-19'63'0,"0"19"-34"0,14-25-14 0,-11 25 18 0,1-6-14 16,-1 6-5-16,1-3-9 16,-1-3-4-16,1 15 0 15,-1-3-1-15,1 10 2 0,-1-3 3 16,-3 15 4-16,0 16 0 15,0-4 2-15,0-2 3 16,-3 0 1-16,-1-4-4 16,1 1 1-16,-1-7-5 15,1-9 1-15,-1 6-5 16,1-6 0-16,-1-4-1 16,4-2 1-16,0-7-2 15,11-3 2 1,-1-6-2-16,8-3-3 15,3-4-1-15,0-8 2 16,-3 8 2-16,-4 1-2 0,4-7-2 16,-4 7 2-16,4 6 0 15,-1-4-2-15,-3 7 2 16,-3 10-1-16,-4 5 0 16,0-5 2-16,-3 9 2 15,3-4-3-15,-4 4 0 16,1 0 3-16,-1 0 3 15,1-4 2-15,-1 1 1 16,1-3-7-16,-1-4 0 16,1 0 1-16,-1 1 1 15,1-4-4-15,-4-6-1 16,0 0-26-16,7 0-11 16,0 0-38-16,-4-6-13 15,12-4 1-15</inkml:trace>
    <inkml:trace contextRef="#ctx0" brushRef="#br0" timeOffset="145998.9865">28931 10418 184 0,'0'10'71'0,"4"-4"-38"0,-8-3-19 15,1 3 22-15,-1-3-7 0,1 7-2 16,-1-1-13-16,1 7-4 16,-1-7-6-16,4 7-5 0,0-7 0 15,0 1 3-15,0-1 3 16,4 1-9-16,-1-10-2 16,4 0-21-16,0 0-8 15,0-10-26-15,4 7-9 16,-4-9-9-1</inkml:trace>
    <inkml:trace contextRef="#ctx0" brushRef="#br0" timeOffset="146178.658">28903 10224 160 0,'-14'0'63'0,"10"0"-34"0,-3-3 8 0,7 3 28 0,0 0-26 16,0 0-8-16,0 0-22 15,0 0-7-15,11 0-1 16,-4 3-8-16,0-3 0 0,7-3-61 16,-3 3-24-16,-1 0-5 15</inkml:trace>
    <inkml:trace contextRef="#ctx0" brushRef="#br0" timeOffset="146840.929">29323 9935 84 0,'-7'-6'33'0,"7"6"-18"0,-4 0 2 16,4 0 16-16,0 0-2 15,4 0-1-15,-1 6-1 16,1 4-1-16,3 9-15 0,0-1 3 16,4 7 4-16,-1 0 4 0,1 4 3 15,-1 8-10-15,1 7-3 16,0-9-2-16,-4-1 0 16,3-6-4-16,-3 16 0 15,-3-15-3-15,-4 5 2 16,-4-6-4-16,-3-3 0 15,-3 4-1-15,-1-1 1 16,-7 3 0-16,-3-3 1 16,0-3-5-16,0-3 1 15,0-6-22-15,-4 3-8 16,4-10-51-16,-4 10-20 16,0-9 1-1</inkml:trace>
    <inkml:trace contextRef="#ctx0" brushRef="#br0" timeOffset="148876.9166">25446 11318 124 0,'0'0'46'0,"3"3"-24"0,8-3-10 0,-4 7 13 16,4-4 0-16,-1 3 0 16,4 3-3-16,0 1 1 15,1-1-13-15,-1 10 3 0,0-3 3 16,0 3-2-16,0-1 0 15,0 4-6-15,0-9 0 16,0 6-3-16,-3-4 2 16,3-5-2-16,0-1 2 0,4 1-2 15,-1-1-5 1,-2-3 0-16,-1-3-11 16,-4 4-5-16,-3-4-32 15,0 3-14-15,-3-6-36 16</inkml:trace>
    <inkml:trace contextRef="#ctx0" brushRef="#br0" timeOffset="149181.7471">25859 11174 184 0,'0'-6'68'0,"-4"6"-36"0,8 6-29 0,-4-6 17 16,0 9-8-16,-4 1-2 16,-3 9 1-16,-4-1 3 15,-3 11-8-15,-3-4 6 0,-4 3 3 16,-4-3 2-16,0 3 1 16,0 0-9-16,1-2-5 15,3-1-3-15,-1-7 1 16,1 1-1-16,0 0-1 15,0-3-8-15,0 3-3 16,0-1-18-16,3-2-7 16,4 3-25-16,0-10-9 15,3 1-9 1</inkml:trace>
    <inkml:trace contextRef="#ctx0" brushRef="#br0" timeOffset="149755.6146">26278 11331 132 0,'0'-3'49'0,"7"-4"-26"0,-3-2-5 0,0 9 20 16,-1-3-6-16,1-4-1 15,-1-2-6-15,1 6-4 16,-4-10-11-16,0 10 2 0,0-3 4 15,0 6-2-15,-4-3 2 16,-3 3-9-16,0 3-2 16,-4 3-1-16,-3 4 0 15,0-1-2-15,-3 10 1 16,-5-3 0-16,1 2 1 0,-3 1-2 16,-1 6-2-16,0 0 1 15,4-3 1 1,3-6-1-16,4 3 2 0,4 0-4 15,3-4-2-15,3 1 2 16,8-3 0-16,6-4 1 16,8-3 2-16,3-3-1 15,4 4-1-15,-1-7 3 16,5 0 0-16,-5-7-6 16,1 7 0-16,-4-3-26 15,-3-3-10-15,-1 6-24 16,-2-3-9-16,-5-3-21 15</inkml:trace>
    <inkml:trace contextRef="#ctx0" brushRef="#br0" timeOffset="150015.6364">26028 11428 244 0,'-7'-3'93'0,"14"3"-50"0,0-6-39 0,0 6 21 16,7 0-10-16,7-10 2 0,4 7-12 15,0-3-3-15,3 6-2 16,0 0 2-16,0 0 1 0,-6 0-4 16,-1 6-1-16,-4-3-26 15,-3 3-9-15,-3-2-30 16,0-4-10-16,-1 0-10 15</inkml:trace>
    <inkml:trace contextRef="#ctx0" brushRef="#br0" timeOffset="151162.2921">27076 11042 100 0,'3'-6'38'0,"-3"6"-20"0,4-9 1 16,-1 9 18-16,1 0-3 0,-4 0 1 15,0 0-12-15,0-4-1 16,0 4-13-16,0 0-1 0,-4 0-1 15,1 0 1-15,-1 0 0 16,1 0 0-16,-11 4 2 16,3-4 1-16,-3 6 3 15,0-3-1-15,-4-3 2 16,-10 6-6-16,-4-6-1 16,7 0-2-16,-3 0-1 15,4 3-6-15,2 4 1 16,5-7 0-16,-1 0 0 15,4 0 2-15,0 0 1 16,3 0-1-16,4 0-2 16,0 0-2-16,4 0 1 15,-1 0-1-15,1 0 0 16,-1 0 2-16,1 0 2 16,3 0-3-16,0 0 0 0,0 0 1 15,0 0 2-15,0 0-3 16,0 9-2-16,0 0-1 15,0 1 3-15,0 6-2 16,0 2 1-16,0 11 2 16,0 5 2-16,-4 1 1 15,1 2 3-15,-1 4-3 16,-3-3 0-16,0-1 1 16,0-9 0-16,3 7 0 15,1-10 2-15,-1 3-3 16,4-3 0-16,0 4 1 15,4-4 0-15,-1-7-5 16,4 8 1-16,0-8 0 0,-3 1 2 16,-1 0-1-16,1 6-1 15,0-6 3-15,-1-3 0 16,1 2-4 0,-1 1 1-16,1-9 2 15,-1-1-1-15,1 0-1 16,6-9 5-1,4 0-3-15,0-3 1 16,4-3 1-16,0 6 0 16,-1-3-2-16,1 3 1 0,0 0-4 15,-1 0-2 1,-3 0 2-16,1 3 2 0,-1 6 0 16,-7 1-1-16,3 2 1 15,-3-9 1-15,-3 7-10 16,-1-4-2-16,1-3-24 15,-4-3-8-15,0 7-27 16,0-7-11-16</inkml:trace>
    <inkml:trace contextRef="#ctx0" brushRef="#br0" timeOffset="151976.5111">27242 11409 144 0,'0'-3'55'0,"3"3"-30"0,-3-6-5 15,0 6 19-15,0 0-8 16,0 0-3-16,0 0-12 16,0 9-3-16,-3 1-7 15,-5 8 0-15,1-2 4 0,-3 3 0 16,-4 6 2-16,-4 3-2 16,0 7-1-16,1-1-3 15,3-3 1-15,3 10-4 16,1-13-2-16,2 1 0 15,5-10-1-15,-1-13 4 16,8-16 5-16,7-5-5 16,3-14 0-16,7-5-2 15,7-10 1-15,0-3-2 0,11-16-1 16,3-9-2 0,4-9 1-16,4 2 3 15,-5 7 1-15,-6 3-4 0,-7 16 1 16,-7 9-2-16,-4 6 0 15,-3 13 0-15,-8 6 0 16,1 7 0-16,-4 15 0 16,-4 6 0-16,-3 10-2 15,0 6 0-15,0 13 3 16,-3 15 0-16,-1 10 3 16,-3 6 1-16,0 0 3 15,0-6-3-15,0-7 0 0,3 4-1 16,-3-13-2-16,7-3 1 15,-3 0-1-15,3-1 2 16,0-14 1-16,3-1-4 16,-3-9-1-16,0 0-17 15,-7-13-36 1,0-16 0-16,0 1-25 16,-3-7-39-1,3 4 33-15</inkml:trace>
    <inkml:trace contextRef="#ctx0" brushRef="#br0" timeOffset="152103.78">27316 11506 124 0,'-36'0'49'0,"36"-6"-26"0,-3 6 4 0,3 0 21 16,0 0-17-16,0 0-7 16</inkml:trace>
    <inkml:trace contextRef="#ctx0" brushRef="#br0" timeOffset="152182.5893">27298 11500 344 0,'18'-3'8'0,"-1"-3"-5"16,4 6-5-16,4 0 1 15,-4 0-19-15,0 6-7 16,8-6-57 0,2-6-31-16,5 6 52 15</inkml:trace>
    <inkml:trace contextRef="#ctx0" brushRef="#br0" timeOffset="152694.2327">28042 11070 84 0,'-7'-9'33'0,"11"9"-18"0,-4-3 2 0,0 3 14 15,0 0-1-15,0 0 2 16,0-6-3-16,0 6 2 16,0 0-17-16,0 0 1 0,0 0-1 15,0 0-1-15,-7 9 2 16,-7 10 5-16,0 0 4 15,-4 12-6-15,-3 0-3 16,-4 13-2-16,0-3 1 16,1-3-5-16,-8 6-3 15,7-7 1-15,4 4 0 16,0-3-1-16,3-1-1 16,11 4-3-16,0-3-2 0,7-4 3 15,7-6 0-15,0 1-1 16,7-4 1-16,0 3-2 15,8-9 2-15,-1-4-2 16,-4 1-1-16,1-7-21 16,3-9-11-16,-3-6-33 15,-4-3-13-15,4-7-36 16</inkml:trace>
    <inkml:trace contextRef="#ctx0" brushRef="#br0" timeOffset="153280.6839">28279 11105 160 0,'10'-38'63'0,"-3"23"-34"0,0-1-16 15,0 7 19-15,-3 5-12 16,-1-2-1-16,1-3 0 16,0 9 0-16,-1-3-10 15,-3-4-1-15,0 7-1 0,0 7-1 16,-3 2-1-16,-1 10 3 15,-3 6 3-15,0 6 0 16,-4 13 1-16,-6 0 2 16,6 9 2-16,-7 1-7 15,1-1-3-15,-1-9-3 16,4 0-3-16,3-7 3 0,1 1 0 16,-1-3-1-16,4-7-2 15,4-3-17-15,-1-9-9 16,4-4-13-16,4-6-6 15,3-6-26-15,3-6-12 16,1-3 0 0</inkml:trace>
    <inkml:trace contextRef="#ctx0" brushRef="#br0" timeOffset="153686.9385">28459 11428 160 0,'-4'0'60'0,"1"0"-32"16,-5 0-20-16,1 0 16 0,0 6-10 15,0 4-1-15,-3-1-1 16,-4 0 2-16,7 7-7 16,-4-3 0-16,0 2 0 0,1 1-1 15,3-3 1-15,3 5-2 16,4-8 2-16,4 5 0 15,6-5 1-15,4-10 4 16,4 0 3-16,0-10-4 16,3 1-1-16,0 0 0 15,-3 2 1-15,-4-5-1 16,-4-4 1-16,-3 7 3 16,-7-7 1-16,-3 7-8 15,-8-1-4-15,-6-2-2 0,-4 2 1 16,-1 4-3-16,1 0-2 15,4 3-16-15,2 3-7 16,5 0-34-16,6 3-11 16,4-6-38-1,14 3-20-15,4 0 64 16</inkml:trace>
    <inkml:trace contextRef="#ctx0" brushRef="#br0" timeOffset="153941.3745">28635 10973 124 0,'-4'0'46'0,"4"0"-24"0,0 0-10 0,0 0 16 16</inkml:trace>
    <inkml:trace contextRef="#ctx0" brushRef="#br0" timeOffset="154150.9613">28639 10980 301 0,'14'3'45'15,"-4"3"-21"-15,4 3 0 0,4 7 2 16,0 3-10-16,-1 6-1 15,1 3-3-15,-8 10 0 16,5 6-2-16,-8 3-1 16,-7-3-3-16,-7 9-1 15,-8-12-3-15,8-4-2 16,-7 1 1-16,0 3 1 16,0-10-1-16,-4 4 2 15,1-10-11-15,-1-7-2 16,1 1-30-16,6-3-12 15,0-7-57 1,4-6-40-16,0 4 63 0</inkml:trace>
    <inkml:trace contextRef="#ctx0" brushRef="#br0" timeOffset="154787.8253">28991 11531 220 0,'0'4'82'0,"4"5"-44"0,-4 0-33 15,0 1 17-15,0 5-6 16,-4 1 3-16,1 3-10 16,-4 0-3-16,0 0-4 0,-4-1-2 0,0 4 3 15,-3-9 0-15,11 3 1 16,-4-7-22-16,0-6-8 15,0-3-71 1,3-9-46-16,4-1 58 16</inkml:trace>
    <inkml:trace contextRef="#ctx0" brushRef="#br0" timeOffset="155681.5087">29404 11259 140 0,'-7'25'55'0,"3"-16"-30"0,-6 10-14 0,10-10 18 16,-4 1-4-16,-3 5 3 15,0 4-10-15,-3 6 0 16,-1 0-11-16,0-6 0 0,1 0 3 0,-1 0-6 16,-3-3 0-16,11-4 2 15,-4-6 1-15,0 4 5 16,3-10 5-16,1 0-3 16,-1-10 0-16,4-5-6 15,4-14-3-15,3-5-2 16,7-13-3-1,7-13-2-15,7-2 1 0,7-4-1 16,4 6 0-16,0 7 0 16,0 6 0-16,-7 3 2 15,10 9 0-15,-14 1 0 16,4 12 2-16,-7 3-3 16,-4 3-2-16,-4 10-1 15,-3 3 0-15,-3 3 3 16,-4 3 0-16,0 13-2 0,-3 3 2 15,-1 6 3-15,-3-6 1 16,0 9-1-16,-7 13-2 16,4 6 3-16,-1 6 0 15,-7 10-1-15,1-1 1 16,-1-2-4-16,1-7 0 16,-1-6 3-16,-3 0 3 15,3-3-4-15,8-9-3 16,-4-7-10-16,0-9-3 15,0-4-12-15,7 1-3 16,-4-13-11-16,1-3-4 16,-1-9-28-1,-3-1-31-15,0 1 37 0</inkml:trace>
    <inkml:trace contextRef="#ctx0" brushRef="#br0" timeOffset="155879.7127">29401 11356 160 0,'-8'0'60'0,"8"0"-32"0,4 0-17 16,-4 0 15-16,7 0-6 15,-3 0-1-15,13 0-5 16,1-3-1-16,3-4-7 16,0 7-4-16,-3 0 1 0,7 0-4 0,-4-3-2 15,0-3-36 1,-4 6-16-16,12-6-32 15</inkml:trace>
    <inkml:trace contextRef="#ctx0" brushRef="#br0" timeOffset="156328.76">30163 10766 168 0,'0'0'63'0,"0"0"-34"15,0 0-21-15,0 0 18 0,0 7-11 16,0-4-1-16,0 6-2 15,-11 0 2-15,7 7-7 16,-6 0 7-16,6 6 5 0,-10 3 3 16,-3 3 2-16,-8 7-7 15,0 2 0-15,-3 13-8 16,0 7-1-16,3-4-4 16,0 0-1-16,11 1-3 15,0-4-1-15,4-9 1 16,-1-7 0-16,11 1 0 0,0-10 0 15,7-6 0-15,4-1 0 16,-4-2 0-16,7-3 0 16,-4-4-20-16,8-3-9 15,0-6-38-15,-1 3-15 16,1 4-21 0</inkml:trace>
    <inkml:trace contextRef="#ctx0" brushRef="#br0" timeOffset="156990.65">30353 10845 160 0,'4'-10'60'0,"-4"13"-32"0,0-3-17 15,0 0 18-15,0 0-11 16,0 0 0-16,0 0-4 16,0 7 1-16,-4 2-8 15,0 0 5-15,-3 10 1 0,4 6 2 16,-4-3 4-16,-4 13-5 15,-3-1 0-15,7 20-8 0,-11-1-2 16,8 0-4-16,-4 1-1 16,0-7 1-1,0-4 2-15,3-2-1 16,4-9 2-16,0-7-4 0,0-6 0 16,14-4 1-16,-4-12 0 15,11-3 2-15,4-9 1 16,0-10-1-16,3 0-2 15,0-6-2-15,-3 3-1 16,-4 0-1-16,3 3 3 16,-6 10-2-16,-4 0 1 15,-7 15 2 1,7 3-3-16,-7 4 0 16,0-4 4-16,0 7 1 15,0-7 2-15,0 7 0 16,0-3 4-16,4 2 3 0,-1 1-4 15,1 3-2-15,3-7-2 16,0 4-3-16,-4-7 1 16,8 1 1-16,-4-4-3 15,0-3-2-15,0 7-16 16,0-10-5-16,0 6-26 16,-3-6-10-16,6-6-45 15,1-4-23 1,3 1 65-16</inkml:trace>
    <inkml:trace contextRef="#ctx0" brushRef="#br0" timeOffset="157270.2386">30709 11312 200 0,'0'9'77'0,"-7"1"-42"0,7 5-28 0,0-5 20 16,-3-1-7-16,-4 10 0 16,3-3-7-16,-6 3 0 15,6-1-8-15,-3-2-3 0,7 3 1 0,-4-10-2 16,-3 7 2-16,7-7-2 16,0-6 2-16,0 4-22 15,0-7-7-15,0 0-29 16,0 0-12-16</inkml:trace>
    <inkml:trace contextRef="#ctx0" brushRef="#br0" timeOffset="157545.3994">30674 11133 204 0,'-7'-9'77'0,"3"6"-42"0,-3 3-26 0,7 0 22 15,0 0-13-15,7 0-2 16,-3-7-7-16,-4 7-4 16,11-3-2-16,-8-3-5 0,8 6-1 15,-11-6 6-15,7 3 3 16,-4 3-10-16,-3-7-4 15,0 7-27-15,-3 0-12 16,-4 7-45 0,7-7-27-16,-4 9 56 15</inkml:trace>
    <inkml:trace contextRef="#ctx0" brushRef="#br0" timeOffset="158384.3845">30836 10773 112 0,'-3'-7'44'0,"3"4"-24"0,0-3-6 0,0 6 28 16,3-10-10 0,4 4-3-16,-3-3-3 15,10 9-15-15,-3 6 4 0,6 3 5 16,1 1-2-16,0 9-1 16,-4-1-3-16,0 17-1 15,-4-7-1-15,1 7 2 16,-4 9-5-16,-4 9-1 15,1 0-4 1,0 4-1-16,-4 2-1 0,7-5-2 16,-7-11 1-16,-7 1 1 15,7-6-1-15,-8 0-1 16,-2-13 3-16,-1 3 2 16,-3-9-2-16,-3 3-2 15,6-10-18-15,-3 4-9 16,3-7-26-16,-3-6-10 15,11 4-46-15</inkml:trace>
    <inkml:trace contextRef="#ctx0" brushRef="#br0" timeOffset="166040.0893">31203 10490 48 0,'-7'-12'19'0,"7"6"-10"0,0-1 9 0,0 4 14 0,0 3 1 15,0-6 3-15,0 6-11 16,0-3-6-16,0 3-8 16,7-7-3-16,-7 7-4 15,0 0 2-15,0 0 3 0,0 0-1 16,0 0 1-16,0 0 1 15,4 7 1-15,6-4-1 16,-6 3 1-16,6-3 0 16,1 13 3-16,10 3-1 15,-7 6 0-15,0 9-1 16,4 13 0-16,-4 4 2 16,0-4 2-16,0 12-7 0,-3-12-1 15,10 6-4-15,-7 4-1 16,0 3-1-16,-3 5-2 15,0 1 3-15,-11-9 2 16,-4 5 7-16,-7-15 4 16,-6 4-4-16,3-14 1 15,-11-2-4-15,0-1 0 16,1-6-5-16,-8-2-3 16,4-8 0-16,-8 1-1 15,1-3 0-15,0-4 0 16,10-5-16-16,0 2-4 15,1 0-14-15,3-2-7 0,3-4-24 16,0 3-8 0,11-3-30-16</inkml:trace>
    <inkml:trace contextRef="#ctx0" brushRef="#br0" timeOffset="176612.9426">2713 13528 60 0,'0'-9'24'0,"0"3"-12"0,0-4 8 0,0 10 16 0,3-3-2 16,4-3 1-16,-3 6-3 15,-1-3 0-15,4-4-13 16,-7-2-6 0,0 9-4-16,0 9 1 0,0 1-1 15,0 5 0-15,0 4-1 16,0 9 0-16,0 16 4 16,0 7 5-16,0-4-5 15,0 9-2-15,0-3-3 16,-7 1 0-16,4-10-4 15,-1 6 0-15,4-6-1 16,0-7 1-16,0 1-2 16,0-4 2-16,0-5-4 15,0-4-2-15,0-6-16 16,0-1-5-16,0-18-15 0,0 0-5 16,0 0-16-1,0-9-47-15,0 0 21 16</inkml:trace>
    <inkml:trace contextRef="#ctx0" brushRef="#br0" timeOffset="177076.3744">2452 13519 128 0,'-22'-6'49'0,"22"6"-26"0,0-10-5 16,0 10 18-16,0 0-7 16,8-3-2-16,-5-3-7 0,4 6-2 15,7-3-10-15,7-4 4 0,-3 4 3 16,7-3-7-16,6 6-4 16,-2 0-3-16,6 0 1 15,0-3-1-15,11-3-1 16,-7 6 1-16,7-7 1 15,0 4 3-15,3-3 2 16,0-4-6-16,-3 1 0 16,-3 0-19-16,-1-1-5 15,-14 1-22-15,4 3-7 16,-18 6-38 0</inkml:trace>
    <inkml:trace contextRef="#ctx0" brushRef="#br0" timeOffset="177899.8316">2332 14168 88 0,'-4'13'33'0,"4"-7"-18"0,14-3 11 16,-10-3 20-16,13 0-2 15,-2-3-1-15,13-3-18 16,4 2-7-16,3-5-11 16,4-7-3-16,-4 7 2 0,4-1-3 0,-4-5 0 15,0 5-1-15,11 1-2 16,-11 3 1-16,11-4-1 16,-7 1 0-16,-4-1 2 15,1 1-10-15,-1 0-4 16,-7 2-8-16,-3 4 0 15,-4-3-5-15,-3 3-1 16,-1-3 5-16,-6 6 5 16,-4-4-4-1,3-2-18-15,1 6 8 16,0 0 4-16,-1 0 6 16,1-3 7-16,-4-3 4 15,3 3 7-15,-3-4 3 16,1-2 20-16,-1 0 11 15,-4 2 6-15,4-2 2 16,-3 6-11-16,3-4-3 16,-7 7-2-16,3-3 0 0,1 6-13 15,3 7-2-15,-7 6 1 0,3-7-2 16,4 10 1-16,-7 6-3 16,0-6-1-16,0 6 1 15,0-6 1-15,0-7-3 16,0 4-3-16,4-7 2 15,0-3 0-15,-4-6-1 16,10-6 1-16,8-3 0 16,-4-10 1-16,-4 3-2 15,8-6-2-15,0-9-2 16,6 3-1-16,-6 3 2 16,0 6 0-16,-1 6 1 0,-3 4 0 15,4 3 0-15,-11-1 0 16,4 7 2-16,-4 7 1 15,3 8-1-15,-10-2-2 16,4-4 1-16,-4 7-1 16,0 0 2-16,0-4 1 15,0 7-1-15,3-3 1 16,-3-1-2-16,4-2-1 16,-1-4 1-16,1 1 1 15,3-4-10-15,-7 3-4 16,7-9-27-16,0 0-10 15,4 0-19 1,-8 0-34-16,4-6 29 16</inkml:trace>
    <inkml:trace contextRef="#ctx0" brushRef="#br0" timeOffset="178055.602">3686 14011 88 0,'11'-9'35'0,"-11"-7"-18"0,7 7-5 15,-3 9 16-15,-1 0-1 16,1 0 2-16</inkml:trace>
    <inkml:trace contextRef="#ctx0" brushRef="#br0" timeOffset="178169.8288">3722 13977 286 0,'3'6'34'0,"-3"3"-18"16,0 1-3-16,-3-1 0 0,3 7-5 0,-7-4 0 16,3 4-2-16,1 0 1 15,-1-7-4-15,4 1-2 16,0-7-3-16,0 3 1 15,0-6-21-15,7 0-10 16,4 0-39 0,-8-6-46-16,11-4 31 15</inkml:trace>
    <inkml:trace contextRef="#ctx0" brushRef="#br0" timeOffset="178357.1912">3739 13832 124 0,'-7'0'46'0,"7"0"-24"0,0 0-6 0,0 0 18 0,0 0-3 16,0 0 2-16,0 0-17 15,0 0-7-15,0 0-5 16,0 0-12-16,7 0-3 0,4 0-36 16,-1-3-58-1,12-3 13-15</inkml:trace>
    <inkml:trace contextRef="#ctx0" brushRef="#br0" timeOffset="178936.7491">4036 13582 136 0,'3'-26'52'0,"4"17"-28"0,11-10-15 0,-11 10 14 15,3-1-7-15,-2-5-1 16,2 2-5-16,1-2-1 15,-4-1-5-15,0 6 4 0,0 7 2 16,-4-3 1-16,4 3 1 16,-7 3 2-16,0 0 2 15,0 3-5-15,0 6 1 16,0 7-5-16,-7 3 1 16,0 9-3-16,0 7 2 15,4 18 0-15,-4 7 3 16,3 5-5-16,-6 4-1 15,3-3-4-15,3 6-1 16,4-3 1-16,0-9 0 16,0-13 0-16,0-3 0 15,4-10-7-15,-1-24-11 16,-3-10-2-16,0-10-5 16,0-5-2-16,-7-10 1 15,3 6 2-15,-6-6 4 16,-1-4 4-16,1 1 10 15,-1 3 3-15,1 6 9 16,2 4 6-16,1 2 5 16,0 7 4-16,0-4-9 15,4 10 0 1,3 0-5-16,0 0 1 16,7 7-1-16,3-4-1 0,5-3 1 15,6 0-2-15,-4 0 0 16,5 0-3-16,-5 0-2 15,4 0 1-15,-3 0-1 16,3 0-14-16,-7 0-5 16,0 0-45-1,0 0-56-15,4-3 27 16</inkml:trace>
    <inkml:trace contextRef="#ctx0" brushRef="#br0" timeOffset="179165.0255">4431 13911 140 0,'0'3'55'0,"0"19"-30"0,-4-10-14 0,4-5 18 0,-3 2 0 16,-1 1 3-16,1-1-9 16,3 0-3-16,-7-2-12 15,3-4-5-15,4 6 0 0,0-3-4 16,0-2 0-16,0-4-21 15,0 0-8-15,11 0-29 16,-8 0-50 0,8 0 21-16</inkml:trace>
    <inkml:trace contextRef="#ctx0" brushRef="#br0" timeOffset="179359.3853">4434 13770 176 0,'-10'-10'68'0,"10"-5"-36"0,-4 5-22 0,4 10 17 16,0 0-15-16,4-9-7 15,-1 6-3-15,4-4-2 16,4-2 0-16,3 0-16 0,4-1-6 16,-1 1-38-1,4 3-42-15,4-4 27 16</inkml:trace>
    <inkml:trace contextRef="#ctx0" brushRef="#br0" timeOffset="180031.4453">4783 13735 92 0,'4'19'35'0,"-4"-19"-18"0,4 0-5 0,-4 0 16 0,0 0-10 15,0 0 0-15,0 0-6 16,0 0 0-16,0 0-7 15,0 0 8-15,0 0 4 0,-4 0-1 16,0 0 1-16,1 0-1 16,-1 0 3-16,-3 0-7 15,4 6 1-15,-11 1-8 16,3 2-3-16,-6 4 3 16,-8 5 1-16,0 7-2 15,4 4-1-15,0-4-3 16,3 3-1-16,8-3 1 15,3-6 0-15,3 0-3 0,4-4 2 16,11-5-1-16,6-4 0 16,8-6 4-16,-7-6 1 15,6-10-1-15,-3 4 1 16,1-7 2-16,-5-6 2 16,1 6-1-16,-11-6-1 15,3 6-3-15,-2-6-2 16,-5 3 1-16,-3-3-1 15,0 6-3-15,0 3 2 16,-3 1 1-16,-1 5 0 16,0 10-3-16,4 6 0 15,0 7 2-15,0 3 0 16,0 3 1-16,0-1 2 16,0 7-1-16,4-6-1 0,0 6-4 15,-1 4-2-15,4-11 5 16,0 4 5-16,0-9-2 15,7-4 1-15,0 1-8 16,4-4-2-16,-4-6-14 16,4-16-4-16,-1 4-3 15,1-7 2-15,0-3-5 16,-1-6-3-16,5-10-1 16,-1-6-14-1,-7 0 15-15,7-3 12 16,-7-3 9-16,0 6 8 15,0-9 5-15,-3 0 14 0,0-1 8 16,-4 17 15-16,0-7 7 16,0 6-4-16,-7 13 1 15</inkml:trace>
    <inkml:trace contextRef="#ctx0" brushRef="#br0" timeOffset="180257.4761">5126 13290 303 0,'-7'6'16'0,"0"10"-5"16,0-4-3-16,-1 14 2 15,1-1 1-15,0 3 1 16,0 0-2-16,0 16-1 15,4 0-1-15,-8 9 2 16,4 4-5-16,4 2-3 16,-1-12-1-16,4 13 1 0,0-13-1 15,0-6 2-15,4-10-11 16,-1 0-2-16,1-9 9 16,-1-6 5-16,1-7-28 15,3 1-13-15,-7-10-30 16,7-3-50-1,0-19 25-15</inkml:trace>
    <inkml:trace contextRef="#ctx0" brushRef="#br0" timeOffset="180486.7028">5256 13754 116 0,'0'6'44'0,"0"-6"-24"0,4 16-6 16,-4-13 17-16,0 7-2 0,0-1 1 15,0 7-4-15,0 2 1 16,0-2-15-16,0 3-2 0,0 0 0 16,0 0-4-16,0-4-1 15,0 4-5-15,0-10 0 16,3 1-2-16,-3-1-2 16,4 1-37-16,-1-4-15 15</inkml:trace>
    <inkml:trace contextRef="#ctx0" brushRef="#br0" timeOffset="180698.834">5186 13654 188 0,'-14'0'71'0,"17"0"-38"15,1 0-39-15,6 0 16 16,1 0-6-16,3-3-4 16,0-4 0-16,4-2-49 15,-1 3-21-15,4-4 2 16,1 1 2-16</inkml:trace>
    <inkml:trace contextRef="#ctx0" brushRef="#br0" timeOffset="181280.1589">5503 13563 96 0,'-3'0'38'0,"3"0"-20"0,-4 3-8 0,4-3 12 15,-3 6-1-15,-1-6 2 16,4 10 2-16,0-4 2 16,0-3 1-16,0 6 2 15,0-2-16-15,4-4 5 0,3 6 4 16,0-9-6-16,3 6-2 15,4-6 0-15,4-6 1 16,0 6-5-16,3-9 1 16,0 9-7-16,4-10-3 15,-1 10-1-15,-2-3-1 16,-5 3 0-16,1 0 2 16,-4 3-1-16,-3-3-1 0,-4 7 1 15,0-4 1 1,-7 6 1-16,0-3 3 0,-7-2-1 15,0 2 0-15,-4 3-3 16,0 1-2-16,1 5-2 16,-1 4 1-16,-3 6 1 15,0-3 0-15,-4 10 0 16,1-4 2-16,-1 6-3 16,0-2 0-16,4-1 1 15,4-9 0-15,-1 3-3 16,4-6 2-16,4-3 3 15,3-4 1-15,3 4-1 16,4-7-2-16,0-3 1 16,4-2-1-16,-1-4 2 0,4 0 1 15,-10 0-1-15,7 0 1 16,-1-4-2-16,1-2 2 16,-4 6-4-16,0-3 0 15,0-6-26 1,-4 2-16-16,-3-8-53 15,0-4 8 1,-3 6-13 0</inkml:trace>
    <inkml:trace contextRef="#ctx0" brushRef="#br0" timeOffset="181524.7169">5461 13851 164 0,'-14'0'63'0,"10"7"-34"15,4-4-23-15,0-3 15 0,0 0-9 16,0 0 1-16,0 0 3 16,7 6 2-16,4-6-9 15,3-6-3-15,7 6 0 0,0-3-3 16,0-4 0-16,1 4-1 16,-1-3-2-16,-4 6 1 15,1 0-1-15,0 0-18 16,-1 0-8-16,-3 0-26 15,4 0-10-15,-4-3-13 16</inkml:trace>
    <inkml:trace contextRef="#ctx0" brushRef="#br0" timeOffset="181909.0839">5771 13867 96 0,'-3'9'38'0,"6"-2"-20"0,-3-4-8 0,4 3 12 15,-4-6-4-15,3 3 2 16,1-3 2-16,3 0 1 16,3 0 1-16,5 0 0 15,6-9-13-15,3-7 9 0,5-3 6 16,2-9-1-16,1 0 0 16,0-7-9-16,-4 1-3 0,-7 6-3 15,-3-1-1-15,-15 4-3 16,-3 0 1-16,-3 6-4 15,-11 10 0 1,0 0-3-16,-7 9-1 16,-4 9 1-16,0 10 0 0,-3 6-3 15,3 9 2-15,4 4-1 16,3 0 0-16,8 2 0 16,10-2 0-16,7-10 2 15,7-3 2-15,-3-6-1 16,17 0 2-16,25 3-7 15,3-10-1-15,4-2-38 16,4-1-16-16,-1-18-58 16</inkml:trace>
    <inkml:trace contextRef="#ctx0" brushRef="#br0" timeOffset="185753.2781">7225 13804 96 0,'0'0'38'0,"0"0"-20"0,3 0-4 0,-3 0 17 16,4-6 5-16,-1 6 3 15,4-9-8-15,0-1-4 16,4-9-15-16,0-6 3 0,6-3 3 16,4 0-6-16,4-13 1 15,3 3-4-15,1-6 0 16,-1-3-5-16,-4-6-1 16,1-16-3-16,-4 6-1 15,-7 7 3-15,1 3 1 16,-8 3-4-16,0 12-1 15,-7 3 1-15,0 13 0 16,-4 7-2-16,-3 5 2 0,-4 10 1 16,1 10 0-16,-4 5-3 15,0 14 2 1,-4 8 1-16,0 7 0 0,4 3-3 16,-3 7 2-16,-5-4 3 15,5-3 1-15,-4 12-4 16,7-5 1-16,3 8-7 15,4-5 0-15,3-7 7 16,8-3 5-16,6-3-2 16,8-6 0-16,7-13-1 15,0 0-2-15,-1-13 3 16,1-2 2-16,3-4-2 16,-3-6 0-16,-4-6 3 15,0 3 3-15,-3-7-2 0,-4 1-2 16,0-7 0-16,-3-3-1 15,-1 4-2-15,-3-4-2 16,0 0 1-16,-3 3-1 16,-1 4 0-16,-3 2 0 15,0 4 0-15,0-3 2 16,0 9-6-16,0 0 1 16,0 6 3-16,0 6 2 15,-3-2-3-15,-1 9-1 16,1 3 1-16,-1-4 2 15,1 1-2-15,-1 0 0 16,1 0 1-16,3 6 0 16,0-6 0-16,7 0 0 15,0-4 0-15,7 1 2 0,0-13-1 16,7 3 2-16,0-15 0 16,0-4 1-16,1 4 6 15,-5-10 6-15,1-6-2 16,-7 3 2-16,-4-12-5 15,-7 9-1-15,-4-4-6 16,-7 4-1-16,-3 3-3 16,-3 0-3-16,-1 10 4 15,0-4 1-15,4 7-3 16,4 6 1-16,-1-4-9 16,8 1-4-16,3 3-24 15,3 3-11-15,8 0-35 16,3 0-12-16,7 0-5 15</inkml:trace>
    <inkml:trace contextRef="#ctx0" brushRef="#br0" timeOffset="186176.2441">8011 13776 212 0,'-7'-6'82'0,"14"12"-44"0,-7-12-31 15,0 6 20-15,0 0-12 16,7 0-1-16,1 0-6 16,2 6 0-16,4-6-5 15,0 0 0-15,0 3 1 0,1-3 0 16,-1 0 0-16,-4 0-2 16,1 0 1-16,-4 0-2 15,0-9-1-15,4-1-10 16,-4 10-4-16,-4-6-15 15,1-3-7-15,-4-4-13 0,0 4-7 16,0 2-21 0,0-2-13-16,-4-10 46 15</inkml:trace>
    <inkml:trace contextRef="#ctx0" brushRef="#br0" timeOffset="186370.8468">8022 13575 132 0,'-11'-3'52'0,"8"3"-28"0,-1 0-4 0,4 0 19 15,0 0-6-15,0 0-2 16,0 0-13-16,0 0-4 16,0 0-8-16,7 0-4 0,4 0-1 15,7 0-1-15,-4 0 2 0,0 0-1 16,3 0 2-16,12 0-13 16,-1 0-3-16,0 0-40 15,-10 3-16-15,-4-3-13 16</inkml:trace>
    <inkml:trace contextRef="#ctx0" brushRef="#br0" timeOffset="186863.4509">8593 13472 44 0,'4'-6'19'0,"-4"6"-10"0,21-10 13 0,-14 4 17 16,0-4 4-16,0 1 2 16,0 0-1-16,0 6 0 15,-3-4-16-15,0 7-6 16,-4 0-13-16,-4 7-2 0,-7 2 3 16,-3 3-6-16,0 4 0 15,-3 9 0-15,-1-3 2 16,0 13-3-16,8-10 0 15,-1-6-1-15,1 15-2 16,2-6-2-16,8 7-1 16,0-7 4-16,8 0 3 15,-1-3-3-15,10-6-1 16,-3-3 2-16,11-13 1 16,-4-3 12-16,11-13 5 15,-7-2 1-15,3-14-1 0,-3 4-6 16,-1-9-1-16,4-13-10 15,-6 0-2-15,-15-3-1 16,-11 6 2-16,-10 6-3 16,-7 10-2-16,-7 3-3 15,-4 9-1-15,0 7-1 16,0 6 2-16,4 3-25 16,7 0-11-16,3 3-41 15,8 3-15-15,10-6 6 16</inkml:trace>
    <inkml:trace contextRef="#ctx0" brushRef="#br0" timeOffset="187247.2241">9052 13760 108 0,'7'0'44'0,"-7"0"-24"0,7 0 1 0,-3 7 19 0,-1-4-6 16,1-3-2-16,-1 9-7 15,1 1-2-15,-4-1-12 16,0 7 4-16,0 2 3 0,0-2-4 16,-4 3 2-16,1 0-9 15,-4 6-2-15,0-6-1 16,-4-1 0-16,1-2-9 16,-1-3-4-16,0 2-46 15,1-5-19-15,-1-4-28 16</inkml:trace>
    <inkml:trace contextRef="#ctx0" brushRef="#br0" timeOffset="187606.9803">9116 13494 132 0,'-7'0'49'0,"7"0"-26"0,-8 6-1 0,8-6 23 0,0 0-1 16,-3 0 4-16,3 0-10 15,0 0-3-15,-4 0-19 16,4 0-1-16,0 0 1 0,0 0-8 16,0 0-4-16,0 0-1 15,0-6 0-15,0 6-26 16,0-3-9-16,0-4-68 16,4 7-60-1,-1-3 52-15</inkml:trace>
    <inkml:trace contextRef="#ctx0" brushRef="#br0" timeOffset="188473.4122">9634 13152 84 0,'-7'-44'33'0,"7"25"-18"0,0-6 2 16,0 16 16-16,0-1-4 15,4 1-2-15,-4 0-4 16,3-1 0-16,1-2-13 0,-1 2 10 16,4 7 3-16,-3-3-7 0,-1 3-2 15,-3 3-8-15,4 9-2 16,-4 10 2-16,3 9 1 16,-3 7 1-16,0 18 2 15,-3 0 1 1,-1 10 1-16,1 0-4 0,-1-4 0 15,1-2-3-15,3 2 2 16,0-5-4-16,0-17 0 16,0-9-1-16,0 7 1 15,0-1 0-15,3-15 1 16,-3 0 0-16,4-3 0 16,-1-7 0-16,4-9 0 15,0 0-2-15,8-16 1 16,-5 4-4-16,8-13 0 15,-4 0 1-15,11 0 2 0,-4 6-3 16,7 0 0-16,-3 0-1 16,-1 3 0-16,-2 4 4 15,-1 3 1-15,0-4 1 16,-7 10 2-16,-3 3 1 16,-1 0 1-16,-3 0 2 15,0 3 1-15,0 3-5 16,0 13-4-16,-3-10-1 15,3 7 1-15,-4 3-3 16,5 0 0-16,-1 0 1 16,3-4 0-16,1 4-7 0,-1 0 0 15,-3-3-24-15,4-1-7 16,-4-5-26-16,4-7-13 16,-4 6-33-1</inkml:trace>
    <inkml:trace contextRef="#ctx0" brushRef="#br0" timeOffset="188776.8443">10319 13566 176 0,'-7'0'66'0,"7"0"-36"0,0 6-18 0,0-6 19 0,0 3-7 15,0 4 0-15,0-1-2 16,0-3-2-16,0 6-10 16,0 1 2-16,0-1 2 0,0 1-5 15,0 5-3-15,0 1-3 16,0 3-3-16,0-7 1 16,0 4-1-16,0-7-7 15,3 1 0-15,-3-1-32 16,7-9-14-16,0 0-55 15,4-9-27 1,-1-1 68-16</inkml:trace>
    <inkml:trace contextRef="#ctx0" brushRef="#br0" timeOffset="188951.8533">10354 13422 168 0,'-21'-25'63'0,"21"25"-34"0,-11-4-1 0,11 4 27 16,0-6-10-16,0 6-4 15,0 0-21-15,0-3-8 16,0-3-7-16,0 6-4 0,4-3 2 16,-1-4-11-16,4 7-4 15,0-3-34-15,4-3-13 16,-4 6-51 0</inkml:trace>
    <inkml:trace contextRef="#ctx0" brushRef="#br0" timeOffset="189333.0577">10668 13572 192 0,'-4'-6'71'0,"4"6"-38"0,0 0-14 15,0 0 23-15,4 0-6 0,-4 0-1 16,3 0-13-16,1 0-4 16,6-3-10-16,-2-4-1 0,2 7 0 15,1-3-6-15,3-3 0 16,7 6-1-16,0-3 2 15,-3-3-6-15,-4 6 1 16,0-3-21-16,-3-4-9 16,-1 7-19-16,-3 0-5 15,-7 0-46 1,4 7-19-16,-1-4 64 16</inkml:trace>
    <inkml:trace contextRef="#ctx0" brushRef="#br0" timeOffset="189534.9161">10689 13459 152 0,'-7'7'57'0,"7"-7"-30"0,0-10 1 0,0 10 25 0,3 0-10 16,1 0 0-16,3 0-15 16,-3 0-6-16,6 0-12 15,-3-6-6-15,11 3-3 0,-4-4-1 16,4-2 0-16,-1 6-27 15,4-3-9-15,8-4-35 16,-1 4-13-16,0 3-6 16</inkml:trace>
    <inkml:trace contextRef="#ctx0" brushRef="#br0" timeOffset="190060.5921">11193 13306 156 0,'-3'-10'57'0,"3"10"-30"0,0 6-14 0,0-6 17 16,0 4-11-16,0-4-3 15,-4 9-5-15,1 0 0 16,-1 10-6-16,1-3 8 0,-8 9 6 16,4-6-1-16,-7 9-1 15,3-9-3-15,1 12-1 16,-1-9-5-16,1 10-3 15,-4-1-2-15,7-9 0 16,-4-10-2-16,7 4 2 16,1-7 0-16,3-5 3 15,0-4-3-15,14-13-2 0,-3 4 0 16,10-16 1-16,-4 9 1 16,12-22 1-16,-5 4-2 15,12-13-2 1,-8 3 1-16,4 6 1 0,-4 4-1 15,-3 5 2-15,-4 4-2 16,-7 16-1-16,0 0 3 16,-7 12 2-16,0 6-4 15,-3 7-3-15,-1 3 1 16,1 9 2-16,-4-6 4 16,3 6 2-16,1-9 1 0,-1 9 0 15,1-9-2-15,-1 6-1 16,1-6-3-16,-1 0-2 15,1 3-10-15,3-10-4 16,-4 4-28-16,4-7-11 16,-3 1-45-1,3-4-50-15,0-3 45 16</inkml:trace>
    <inkml:trace contextRef="#ctx0" brushRef="#br0" timeOffset="190395.7766">11712 13654 136 0,'-3'0'52'0,"3"0"-28"0,0 9-8 16,0-9 18-16,0 6-3 15,0-2-1-15,0 2-1 16,0-3 1-16,0 6-16 16,0-2-4-16,0 8 1 0,0-2-3 15,0 2 1-15,0-2-3 16,-4 3-1-16,0-1-6 16,-3-2 1-16,0 3 0 0,-3-1 2 15,-1-2-21-15,1-4-7 16,3 1-36-16,-1-4-12 15,1 3-19 1</inkml:trace>
    <inkml:trace contextRef="#ctx0" brushRef="#br0" timeOffset="190644.5354">11751 13422 228 0,'-11'-16'85'0,"11"16"-46"0,-3 0-19 0,3 0 27 0,0 0-14 16,0 0-4-16,0-3-14 15,0 3-5-15,3-6-6 16,-3 6-3-16,4-4 0 0,-1-2-28 15,-3 3-11-15,0-3-96 16</inkml:trace>
    <inkml:trace contextRef="#ctx0" brushRef="#br0" timeOffset="196080.8601">2806 15703 72 0,'0'0'27'0,"0"0"-14"0,0-3 2 0,3 3 15 15,-3-7 1-15,0 7 4 16,0-3-6-16,0-3-1 16,7 3-11-16,-3-4-3 15,-1 1-8-15,4 3 0 0,-7 3 4 16,4-6-6-16,-4 6-2 16,7 6 1-16,-7 3 0 15,0 10 1-15,-11 6 2 16,1 10-1-16,-1 3 0 15,1 5 1-15,-4-5 3 16,-1 3-2-16,5-10-2 0,-1 1-2 16,8-11 0-16,-8-5 0 15,11-6 3-15,-7-1-3 16,14-9-2 0,-7-9 2-16,11-1-2 15,-1-9-1-15,-3-9 1 16,11-13-1-16,0 7 0 15,3-7 0-15,3 0 0 16,1 4 0-16,7 2-3 16,-7 7 2-16,-1 3 1 15,1 6 2-15,-11 10-3 16,7 2-2-16,-10 7 2 16,3 7 0-16,-10 2-2 0,3 7 2 15,-7 3 3-15,0-1 1 16,-7 7-6-16,3-6-2 15,4 0 8-15,0-3 7 16,0-4-6-16,0-2-2 16,4-4-2-16,3-3 2 15,-4 3 1-15,8-6 1 16,10-6-2-16,-7-6-2 16,7-4 1-16,4-9-1 15,0 3 2-15,-1 3 1 16,-10 3-1-16,7-9 1 15,15-9-2-15,-22 15-1 16,4 0 1-16,-1 10-1 0,-3-7-3 16,0 4 2-16,-3 5 1 15,-4 4 0 1,0 6 0-16,0 13 0 0,-7-7 6 16,0 10 4-16,0 0-1 15,0 0 0-15,0 12-3 16,-7-3 1-16,4 7-6 15,-1 3-3-15,0-1 1 16,4-6 2-16,0-2-5 16,0-4 1-16,4-3-21 15,3-3-7-15,0-4-22 16,-3-8-8-16,3-4-41 16</inkml:trace>
    <inkml:trace contextRef="#ctx0" brushRef="#br0" timeOffset="196771.1819">3652 15809 136 0,'18'-9'52'0,"-14"9"-28"15,3-9-11-15,-4 2 17 0,1 4-6 16,3-6-2-16,-7-1-8 16,10 1-4-16,-10 3-5 15,4-4 1-15,-4 7 0 0,0-3 2 16,0 6 2-16,-4 0-3 15,-3 6 1-15,-7 3-3 16,0 4 2-16,-7 3-2 16,0 3 0-16,3 9-3 15,-7 3-2-15,8-3 1 16,3-6-1-16,-1 3 0 16,5-6 0-16,6-3-3 15,-3 0 2-15,14-7 3 16,-3-6 1-16,6-6-1 0,5-3 1 15,6-4-4-15,0-15 0 16,4 3 3-16,-1-3 1 16,-6 0-1-16,0 6-2 15,-4-6-2-15,-4 6-1 16,4 7 4-16,-3-4 1 16,-11 10-3-16,0 3-1 15,0 3 1-15,0 3 0 16,0 3 1-16,-7 4 2 15,3-1 1-15,4 0 1 16,-10 10-5-16,6-3 1 0,4 3 0 16,0-1 0-1,0-2 0-15,0 3 2 0,14 0-6 16,-10-4 1-16,6-5-1 16,-2-1 2-16,6 1-8 15,-11-10-3-15,4 6-11 16,7-12-3-16,-10 6-18 15,6-10-7-15,1 1-25 16</inkml:trace>
    <inkml:trace contextRef="#ctx0" brushRef="#br0" timeOffset="197807.7647">4139 15380 140 0,'0'-25'55'0,"0"25"-30"0,4 6-7 0,-4-6 35 15,0 9-11 1,0 1-15-16,-4 15-7 16,4-13-12-16,-7 4-1 0,0 12 3 15,-4 16-2-15,-6-16 1 16,10-3-1-16,-14 13 2 15,-4 15-7-15,11-12-4 0,3-13 0 16,-3 10 2-16,-4 6 0 16,11-16 2-1,0-3-9-15,4-6-3 0,-4 0-13 16,3-10-6-16,4-2-7 16,4-7-2-16,3-16 1 15,3 3 0-15,8-12 4 16,3 0-4-1,0 3 13-15,1-3 11 16,13 6 7-16,-3-6 17 16,-4 6 7-16,-3 4 17 15,3 5 7-15,-14 1-9 16,0-1-5-16,-3 1-11 16,-1 3-1-1,-10 6-4-15,-10 6 2 0,-5-3-4 16,-2 10-1-16,-1-1-4 15,-3 4 1-15,0-3-2 16,3 2 2-16,-7 4 0 0,8 0 3 16,-1-3-5-16,8-7-3 15,3 0-1-15,0 1-1 16,-1-1 0-16,8-3 0 16,0-6 0-16,8 10 2 15,-1-1-1-15,3-3-1 16,8-2 1-16,-8 5-1 15,4-3-3-15,-3-3 2 16,3 7 1-16,-3-4 2 16,3-6-12-1,0 3-6-15,-3 4 0 0,-1-14-8 16,1 14-1-16,-4-7 2 16,0 6 1-16,3-3 6 15,-6 6 2-15,-1 1 9 16,1-10 2-16,0 6 3 15,6-3 2-15,-10 3 1 16,11-6 1-16,-8-6 2 16,4 6 3-16,7-3 0 15,-7-3 2-15,1 6 0 16,2-19 1-16,1 10 2 16,6-7 2-16,1 6-5 15,0-8 1-15,-4-1-5 0,3 0-2 16,-6 0 4-16,3-6 2 15,-3 9 0-15,-8-2 3 16,4-1-3-16,-7 9 1 16,0-5-1-16,-7 5 1 15,4 7-4-15,-8-3-3 16,0 6-2-16,1 9-3 16,-1 1-2-16,1 5 1 15,3 4 1-15,7 9 0 16,-7-2-3-16,14 2 2 15,0-3 1-15,10 3 0 16,-10-3-7-16,15 0-3 16,-5-3-32-16,11-6-12 15,-3 0-66 1</inkml:trace>
    <inkml:trace contextRef="#ctx0" brushRef="#br0" timeOffset="198755.1406">4996 15690 140 0,'0'-6'55'0,"0"6"-30"0,0 0-7 0,0 0 18 0,0 0-7 16,0 0-2-16,0 0-7 15,0 0-2-15,0 0-10 16,0 0 1-16,4 9 2 0,-4 1-2 15,0-1 0-15,0 13-8 16,0-3 0-16,0 0-1 16,-4 0 2-16,1 9-1 15,-1-3 2-15,1 0-9 16,-1-6-1-16,1-10-20 16,3 1-10-16,7-10-50 15,0-16-5 1</inkml:trace>
    <inkml:trace contextRef="#ctx0" brushRef="#br0" timeOffset="199369.2807">5025 15543 164 0,'-4'-10'63'0,"4"10"-34"0,0 0-14 0,0 0 18 15,0 0-16-15,0 0-5 16,0 0-7-16,7 7-2 16,4-7-1-16,-8 3-2 0,8-3 1 15,-1 0-10-15,1 0-4 0,3 0-13 16,0 0-4-16,4 0 5 16,0-3 2-16,-4 3 11 15,0 0 7-15,3 3 4 16,1-3 1-16,0 6 13 15,-4 3 6-15,0 1 6 16,-4-1 4-16,1 7-6 16,0-4-4-16,-11 4-9 15,0 3-2-15,-7 6-2 16,0-6-1-16,-1 6-3 16,1-6-2-16,4-4 1 15,-1-2 1-15,1-4-1 16,3-2-1-16,3-7 3 15,4-7 0-15,8-2 1 16,-1-4 0-16,3-2 0 16,1-4 0-16,0-6-2 15,-1 9-2-15,-3 7 1 0,4-4-1 16,0-2 0-16,-4 5 2 16,0 1-3-16,-4 15-2 15,1-3 4-15,0 7 3 16,-8-1 1-16,-3 10 0 15,0-4-1-15,0 4 2 16,0 0 3-16,0 3 2 16,0-9-8-16,0 5-3 15,0-2-1-15,7-6-11 16,4-1-4 0,-1-9-28-16,1 0-9 15,-1 0-29 1,1-3-29-16,0-3 44 0</inkml:trace>
    <inkml:trace contextRef="#ctx0" brushRef="#br0" timeOffset="199685.3422">5854 15405 128 0,'17'-60'49'0,"-3"32"-26"0,-3 3-9 16,-4 22 15-16,-3-3-1 15,-1 2 1-15,1-2-8 16,-4 3 0-16,3-3-12 15,-3 6-1-15,0 0 2 0,0 0-6 0,-3 9 0 16,-1-3-2-16,1 13 1 16,-1-6-2-16,1 18 2 15,-8 13 0-15,-3 6 3 16,0 0-3 0,7-12-2-16,0-10 0 0,0 13-1 15,0 6 0-15,-1-3 0 16,5-10-5-16,-1-5 1 15,4-11-42 1,0-8-8-16,0-4-4 16,0-3-9-1,0-6-13-15,-3-6 30 16</inkml:trace>
    <inkml:trace contextRef="#ctx0" brushRef="#br0" timeOffset="201084.714">5737 15665 96 0,'-14'-16'35'0,"7"7"-18"0,0 9 6 0,4 0 21 0,-1 0-4 15,4 0 1-15,-4 0-19 16,4 0-5-16,0 0-11 16,0 0-2-16,0 0 0 0,8 6-2 15,2-3 1-15,8-3-2 16,6 7-1-16,5-4-4 16,-1 3 0-16,0-6-5 15,-7 3 1-15,-3 3 2 16,3-6 3-16,-3 0 2 15,-1 0 3-15,1 0-3 16,-4 7-2-16,-3-7 2 0,-1 0 2 16,1 0 0-16,-1 0-1 15,1 0 1-15,0 0 1 16,-4 0-1-16,0 0 2 16,0 0 0-16,0 3 1 15,0-3 0-15,3 0 0 16,-2 0 2-16,6 0 3 15,-4 0 9-15,8-3 6 16,-4-4-2-16,4-2 1 16,-4 3-3-16,0-7-1 15,0-2-4-15,-3 2-1 16,-4-3-8-16,-4 1-2 16,1 5 0-16,-8-2 0 15,1-1-2-15,-4 10-2 16,-1-3-2-16,-2 6 1 15,-1 0 1-15,1 15 0 16,-1-5 0-16,1 9 0 0,-1-4-3 16,4 4 0-16,0 0 2 15,3 0 0-15,4-4 1 16,7 1 0-16,-3-3 0 16,10-4 0-16,0-3-5 15,7-6-1-15,-3 0-11 16,3-6-3-16,-3 6-8 15,6-9-2-15,-2 6 5 16,2-7 2-16,-3 4 11 16,1-4 5-16,-5 1 2 15,1 0 4-15,0 2 4 16,-4-2 3-16,-4 6 9 0,1-3 4 16,-1 6 0-16,-3 0 0 15,1 6-6-15,-5 3-3 16,-3-6-3-16,-3 13-2 15,-1-7 1-15,0 1 1 16,1 6-3-16,-1-7-1 16,1 0 1-16,3-5 0 15,0 2 0-15,0-6 2 16,0 0-3-16,7-6-2 16,-4 2 2-16,8-11 0 15,-4 5 1-15,11-9 0 16,-1 4 2-16,1-7 1 15,-4 3-6-15,0-3-2 16,-3 10 0-16,-1-4 2 0,1 6-2 16,-4 1 0-16,0 3-1 15,0 3 0-15,0-4-3 16,0 7 1-16,0 0-11 16,0 7-6-16,0-7-10 15,0 3-6-15,-3-3 4 16,3 0 3-16,-3 0-3 15,-1 0 1-15,1 0-1 16,-1 0 1-16,1 0 0 16,-1 6-11-16,1 3 13 15,-1-2 13-15,1-4 10 16,-1 3 26 0,1-3 11-16,-1-3 12 0,1 7 7 15,-1-14-12-15,1 7-2 16,0-3-5-16,-1-3-1 15,1 6-16-15,-1-3 1 0,4-4 0 16,-3 7-1-16,-1 0 0 16,1 0-5-16,-1 7 0 15,1-4-1-15,-1 6 3 16,1 1-1-16,-1 5 0 16,1-5-3-16,-1 5 1 15,1-2 0-15,3 3 1 16,-3-7-4-16,3 7-3 15,0-7 0-15,0 1 1 0,-4-1 1 16,4-6 1 0,0-3 0-16,0 0 2 15,0 0 1-15,4-3 1 0,0-3 2 16,-1-7 1-16,1 4-1 16,3-13-1-16,-4 9-5 15,5-12-1-15,-5 6-3 16,1 1-1-16,-1 2-4 15,1-3 1-15,-4 10-22 16,0-1-8-16,0 1-18 16,0 3-8-16,0 2-7 15,4-2-1-15,-4 6-12 16,3 0-17-16,-3 0 41 16</inkml:trace>
    <inkml:trace contextRef="#ctx0" brushRef="#br0" timeOffset="201921.9081">7258 15515 176 0,'17'0'66'0,"-17"0"-36"0,18 0-20 0,-14 0 17 16,3 0-9-16,0 0 0 15,0-4-7-15,-4-2 1 16,1 6-7-16,-1-3 6 0,-3-3 4 16,0 6-7-16,-3-7-2 15,-1 4 2-15,-6 3 3 0,-1 0-2 16,-3 3 2-16,0 4-2 15,-4-1 0-15,4-3-5 16,-11 16-3-16,4-10 0 16,0 7-1-16,3 3 0 15,4-3 0-15,0-4 0 16,4 4 2-16,3-7-3 16,7 1 0-16,0-1 1 15,7 0 2-15,0-9 3 16,3 0 4-16,1 0-2 15,3 0 1-15,-3-3-5 16,3-12 0-16,-4 5-1 16,1-6 1-16,-1 7-2 15,-3-10 2-15,1 10 0 16,-5-7 1-16,1 7-5 0,-4-1-1 16,0 7-2-16,0-3 3 15,0 6-2-15,-4 0 1 16,1 6 2-16,-1 7 2 15,0 2-3-15,1 1 0 16,-1-3 1-16,4 2 0 16,0 1 0-16,4-3 0 15,-1 2 0-15,5-5 0 16,-1-1-9-16,3-6-4 16,1 3-9-16,3-6-1 15,0 0-8-15,7-9-3 16,-3 0 3-16,6-10 2 15,-2 3 11-15,2-9 8 16,-3 3 7-16,1-19 4 16,-1 10 2-16,0-10 3 15,-3 7 10-15,-4-7 7 0,-4 10 1 16,1 2 1-16,-4 4-6 16,0 3 1-16,0 0-11 15,-3 13-3-15,-1 0-4 16,-3 9 1-16,0 0 2 15,-3 9 4-15,-1 0 2 16,-3 23 1-16,0-10 0 16,-4 9 2-16,4-3-7 15,0 10-2-15,0-13-3 16,0 10 1-16,0-7-2 16,4 0 2-16,-1-3-9 0,1 0-3 15,-1-3-17 1,4 0-7-16,0-3-2 0,4-7-1 15,-1-2-5-15,4-4-1 16,0-3-13 0,7-6-44-16,-3 3 13 15</inkml:trace>
    <inkml:trace contextRef="#ctx0" brushRef="#br0" timeOffset="202370.7272">7865 15436 108 0,'21'-3'41'0,"-21"3"-22"0,14 0-5 0,-11 0 15 0,1 0 8 16,-1 0 7-16,1 3-4 16,-1-3 0-16,-3 0-22 15,0 0 3-15,-3 6 0 16,-1-6-3-16,-10 7 0 0,4-4-6 16,-11 3-2-16,3-3-2 15,-3 7 0-15,3-1-4 16,-3 0-3-16,3 4-3 15,1-4-1-15,3 1-1 16,3 2 3-16,0-2 0 16,11-4 1-16,0 3-3 15,11 1 2-15,0-1 1 16,6 1 2-16,1-1-1 16,-1-3-1-16,1 4 5 15,0-1 1-15,-4-3 4 0,-4 4 1 16,-3-7-1-16,-3 6 1 15,0-2-4-15,-8 2 1 16,0-6-10-16,-10 3-3 16,4 4 9-16,-8-4 4 15,4-3-6-15,-7 7 0 16,3-10-9-16,-3 0 0 16,0 0-30-16,3 0-13 15,4-3-49-15,4-4-20 16,2 4 17-1</inkml:trace>
    <inkml:trace contextRef="#ctx0" brushRef="#br0" timeOffset="219049.3388">8679 15486 56 0,'7'-6'22'0,"-3"6"-12"0,0 0 3 0,-1-3 14 0,4-3 5 16,0 6 3-16,0-10-11 16,0 7-1-16,0-3-3 15,0-4 0-15,-7 10-11 16,0-6 3-16,0 3 2 0,-7-3-3 16,0 6 1-16,-3-3-1 15,-1 3 3-15,-3-7-1 16,-4 7 0-16,-3 0-7 15,-3 7-2-15,-5-4-2 16,1 3 1-16,0-3 0 16,3 3 1-16,0 1-2 15,4-4-2-15,4 3 1 16,3-3 1-16,3-3-3 0,4 7 0 16,3-4 1-16,1-3 0 15,3 9 0-15,3-3 0 16,4-3-3-16,0 4 2 15,1 2 1-15,6 1 0 16,3-1 0-16,4 7 0 16,1-7-3-16,2 10 0 15,1-3 2-15,-4 2 2 16,0 1 0-16,-3 0-1 16,-4 0 1-16,-3 3 1 15,-1-3 8-15,-6-7 3 16,-4 4 7-16,-4-1 2 15,-6-5-3-15,-1-7 1 0,-3 6-11 16,-4-9-3-16,-6 0-4 16,-1-3 1-16,0-3-2 15,1-3 2-15,-1 5-2 16,0-5-1-16,0-3 1 16,4 2-1-16,4 1-3 15,3-1 0-15,-1 1-7 16,5 6-4-16,3-10-12 15,7 10-4-15,3-3-11 16,4-4-4-16,4 7-15 16,7-6-5-16,3-7-18 15</inkml:trace>
    <inkml:trace contextRef="#ctx0" brushRef="#br0" timeOffset="219878.716">8863 15486 108 0,'0'-6'44'0,"0"6"-24"0,0-3-15 0,0 3 13 15,0 0 1-15,0 0 3 16,0 0-6-16,0 0 1 16,0 0-10-16,3 3 7 0,-3 3 5 15,0 4-1-15,0-1-1 16,0 7-3-16,-3-4 1 0,-1 7-4 15,1-3 1-15,-1 3-1 16,-3-10 1-16,0 7-4 16,4-7-3-16,-1 1-2 15,1-4-3-15,-1-3 3 16,4 6 0-16,0-9-1 16,0 0-2-16,0 0 1 15,7 0-1-15,0-3-3 16,4-3 2-16,-1 3 3 15,4-7 1-15,1-5-4 16,2-1 1-16,1-3-2 16,3 7 0-16,0-4 2 15,4 0 2-15,-4-2-3 16,0 8-2-16,0 10 4 16,-3 0 1-16,-4 0-3 15,-3 10-1-15,-4-1 1 0,-4 0 0 16,1 7 1-16,-4 0 2 15,-4-4 1-15,1-2 1 16,-1-1 0-16,1 0 2 16,3-2-5-16,0 2-3 15,0-9 1-15,7 0 2 16,0 0 2-16,3 0 3 16,1-9-5-16,3-1-1 15,0-5 0-15,4 2 0 16,-1-3 0-16,1 1 2 15,0 2-1-15,-4 4-1 16,0-1-2-16,-3 4-1 0,-1 3-1 16,-3 3 3-16,0 3 0 15,-3-3 1-15,-1 10 0 16,4-4 2-16,-7 3 1 16,0 4 3-16,0-4 1 15,4 7 3-15,-4 0-3 16,0-4-2-16,3-6-2 15,1 4-3-15,-4-1 1 16,3 1-1-16,1-10 2 16,-4 0 1-16,0 0-4 15,7 0-1-15,-3 0 3 16,-4 0 1-16,0 0-14 16,0 0-6-16,0 0-16 15,0 0-6-15,0 0-20 0,3 0-10 16,4 0-22-1</inkml:trace>
    <inkml:trace contextRef="#ctx0" brushRef="#br0" timeOffset="220553.0707">9766 15505 88 0,'7'0'33'0,"-7"0"-18"15,4-3 9-15,-1-3 16 0,1 6-5 16,3-10-3-16,0 4-10 15,-4 6-1-15,1-9-12 16,-4 6 1-16,-4-4 1 0,1-2 2 16,-1 9 3-16,-3-3-3 15,-3 3 0-15,-1 0-1 16,-3 3 0-16,-4 6-4 16,-3 1-3-16,-4 5 0 0,-3 1-1 15,3 6-5 1,1 3 1-16,3-6 0 15,6-3 2-15,5-4-3 0,3-3 0 16,3 4 1-16,11-10 2 16,7-3-1-16,4 0 2 15,3 0-2-15,4-9 2 16,3-1-2-16,-3 1-1 16,3-7-2-16,-3 4 1 15,-4-10 3-15,-3 9 1 16,-4-2-1-16,-4 2-2 15,-3 0 1-15,-7 4-4 16,-7 15 2 0,0 4 1-1,4-1-3-15,-4 1 2 0,3 8 1 16,1-2 2-16,-1 0-3 16,4-4 0-16,4 4 1 15,3-7 0-15,0 1 0 16,0-1 0-16,3-3-3 15,1-2 0-15,3-4-25 16,0 0-9-16,4-10-27 16,3 1-10-16,0-7-12 15</inkml:trace>
    <inkml:trace contextRef="#ctx0" brushRef="#br0" timeOffset="221166.6065">10316 15025 128 0,'4'-3'49'0,"-8"6"-26"0,4 4 2 0,0-7 20 16,-3 9-11-16,-4 7-2 16,0-4-10-16,-4 4-4 15,-3 9-10-15,0 3 4 0,0 7 1 16,0-4-2-16,0 13 1 15,3 0-5-15,0 6 1 16,4-6-5-16,0-3 0 0,4-7-3 16,-1 1-1-1,4-10 1-15,0-3 0 0,0-7 0 16,0-5 2 0,4-1-10-16,-1 1-4 0,4-13-19 15,0-4-5-15,4-2-3 16,3-10-1-16,7 0-3 15,-3-6 0-15,3-19 4 16,4 0-5 0,3-9 17-16,0 0 15 15,0 12 8-15,4-3 28 16,0 0 11-16,-4 3 9 16,-3 13 5-16,-4 0-17 15,-3 12-7-15,-8 7 2 16,-3 9 3-16,-7 0-16 15,-3 9 7-15,-8 1 3 0,-3 5-8 0,0 4-2 16,-4 9 1-16,1 7 0 16,-1 6-2-16,4 6 0 15,3-3-7-15,1-1-2 16,3 5-4-16,0-14-1 16,3 1 3-16,1-7 1 15,3 0-1-15,0-9 1 16,3-4-13-16,1 1-6 15,3-13-20-15,0 4-10 16,3-14-22-16,1-2-9 16,3-1-12-1</inkml:trace>
    <inkml:trace contextRef="#ctx0" brushRef="#br0" timeOffset="221947.528">10584 15477 104 0,'0'3'41'0,"0"3"-22"0,0-3-5 16,0-3 15-16,4 7-3 16,-1 2 2-16,5 1-12 15,-1-4-2-15,7-3-8 16,3 6 5-16,5-2 4 0,2-7 2 16,1-7 1-16,3 4 0 15,-3-6-2-15,3-7-2 0,-7-3 1 16,-3 4-6-16,-1-4-3 15,-6-6-3 1,-4 3 0-16,-7-3-2 0,-3 15 2 16,-1 1-2-1,-7 3-1-15,-6 6 1 0,-4 9 1 16,0 0-3-16,-1 13 0 16,1-3 1-16,4 0 2 15,2 0-3-15,5 0-2 16,3-1 2-16,7 8 0 15,3-11 1-15,4-2 2 16,4 2-1-16,7-5 2 16,3-4-2-16,0-6-1 15,4 0 1-15,-1-6-1 16,1 3-3-16,0-4 0 0,-4-2-3 16,0 3 1-16,-3-4-4 15,-1 1-1-15,-3 6 5 16,1-3 2-16,-5 6-2 15,-3 0 1-15,-3 0 2 16,-4 0 3-16,0 6 2 16,-4-3 1-16,1 13 0 15,-1-7 0-15,1 0 2 16,-1 7 3 0,1-6 0-16,-1-1-2 15,4-9-2-15,0 0 1 16,4 0 1-16,3-6-1 15,3-4 1-15,4-2 2 16,4-4 2-16,3-9 1 0,0 3 2 16,4-19-3-16,3 13-1 15,4-6-4-15,0 5 1 16,-1 4-2-16,-9 13 2 16,-5-4-6-16,4 10-1 15,-3-4 2-15,3 10 1 16,-3 0-4-16,3 0 1 15,-3 0-2-15,-1 0 0 16,-3 7-9-16,4-4-3 16,-4-3-24-16,0 0-8 15,0 0-36-15,0 0-15 16,-3-3-6-16</inkml:trace>
    <inkml:trace contextRef="#ctx0" brushRef="#br0" timeOffset="222438.4998">11579 15602 232 0,'4'-15'88'0,"-4"15"-48"0,14 0-29 0,-7-10 23 0,0 7-14 16,0-3-1-16,0 3-9 15,0-4-4-15,-3 7-3 16,-1-6-3-16,-3 6 3 0,0 0-4 15,0 0-2-15,0 0-12 16,0 0-2-16,0 0-38 16,0 0-17-16,0 0-31 15</inkml:trace>
    <inkml:trace contextRef="#ctx0" brushRef="#br0" timeOffset="222630.1085">11689 15408 188 0,'-4'-9'71'0,"4"9"-38"0,0-26-14 0,4 17 23 16,-1 9-12-16,1 0-5 16,-1-3-12-16,1-3-6 15,6-4-4-15,1 10-27 0,-1-9-11 16,1 6-77-1</inkml:trace>
    <inkml:trace contextRef="#ctx0" brushRef="#br0" timeOffset="226661.8013">12369 15408 80 0,'8'-9'33'0,"-5"9"-18"0,4-10 2 0,-3 1 16 15,-1 2 5-15,1 4 17 16,-1-3-15-1,1-3-9-15,-1 9-8 16,1 0-11-16,-4 0-3 16,3 9-3-16,-3 0-1 15,0 13-3-15,-3-3 1 16,-1 3 0-16,-3 3 1 16,-3 3 0-16,-1-2 0 15,0-1 0-15,4-7 0 16,0-2 0-16,4-3 0 15,-1-4-2-15,1-3 1 16,-1 4-2-16,4-4-1 16,0-3 1-16,0-3 1 15,0 0-1-15,0 0-1 0,0 0 1 16,7 0-1-16,4 0 0 16,-1-9 0-16,5-7 0 15,2 4 2-15,1-4-1 16,0-3 2-16,-1 3-4 15,-3 7 0-15,0 0-1 16,-3 9-2-16,-4 0 3 16,-3 6 0-16,-1 3 1 15,-3 4 0-15,0 2-3 16,0 1 2-16,0-3 1 16,0 2 2-16,0 4-1 15,0-3 2-15,0-4-2 0,0-2-1 16,4-4 3-16,3-6 0 15,0 0-1-15,3-6 1 16,4-4-2-16,4-8 2 16,3-11-2-16,4 4 2 15,0-9-2-15,3-13 2 16,-3 12-4-16,-4 1 0 16,-4 6-1-16,-3 2-2 15,-3 14 3-15,0 2 0 16,-4 4 1-16,0 16 0 15,-4-1 0-15,1 7 0 16,-4 9 6-16,0-3 4 16,3 0-3-16,-3-3 1 15,0 2-5-15,0 1 0 16,0 0-1-16,4-6-2 0,-1 3 1 16,1-10-1-16,3 1 0 15,0-1 2-15,0-3-17 16,0 4-4-16,4-4-18 15,-1-3-6-15,-3 3-15 16,4-2-6-16,-1-4-25 16</inkml:trace>
    <inkml:trace contextRef="#ctx0" brushRef="#br0" timeOffset="226982.9041">13135 15530 156 0,'-4'0'60'0,"4"3"-32"0,-3 7-13 0,-1-4 18 15,1 3-7-15,-1 10-3 16,-3-3-11-16,4-4-3 15,-1 4-5-15,1 0-5 0,-1-4 0 16,1-2 3-16,3-4 1 0,3 3-1 16,4-9 1-16,4-6-22 15,3 3-7-15,0-6-16 16,0-7-6-16,0-3-18 16,0 0-20-1,-3-6 36-15</inkml:trace>
    <inkml:trace contextRef="#ctx0" brushRef="#br0" timeOffset="227159.2744">13156 15333 136 0,'-10'-22'52'0,"10"22"-28"0,-4-3-13 16,4 3 15-16,4-7-10 16,3 7-2-16,3-3-10 0,4-3-5 15,0 6-25-15,4-3-10 16,0-3-34-16,-1 6-14 15</inkml:trace>
    <inkml:trace contextRef="#ctx0" brushRef="#br0" timeOffset="227773.9454">13544 15533 104 0,'0'0'38'0,"7"-3"-20"0,-7 6-12 0,0-3 9 0,0 0 0 15,0-3 4-15,0-3 4 16,0 6 3-16,0 0 2 16,0-9 2-16,-3 5-16 15,-1-2 1-15,-3-3-1 0,-3 2-3 16,-1 4-1-16,-3 3-4 15,-4 3-1-15,1 4-3 16,-5 2-2-16,-2 10-2 16,6-3 1-16,0 2 1 15,4 1 0-15,4-3 0 16,6-4 2-16,4 1 5 16,7-10 6-16,7 3 2 15,4-12 0-15,10 3 1 16,1-19 3-16,6-6-5 15,-3-16 0-15,3-9-4 16,7-10 1-16,0 0-6 0,-3 7-3 16,0-7 1-16,-7-6 2 15,-7-3-2-15,-8 9-2 16,-6 10 0-16,-8 9-1 16,-6 19-5-16,-8 6 1 15,-6 19 2-15,-5 16 1 16,-2 9 1-16,-1 13 0 15,4-1-3-15,3 4 0 16,4 6 2-16,3 0 0 16,4 3 1-16,4 7 0 15,-1-4 0-15,4-3 2 16,4-3-1-16,3 0-1 0,0-6 1 16,4-7-1-16,3-5 2 15,0-4 1-15,3-3-10 16,1 3-3-16,0-6-44 15,-4-4-16-15,0-2-60 16</inkml:trace>
    <inkml:trace contextRef="#ctx0" brushRef="#br0" timeOffset="228778.4918">14130 15511 116 0,'-7'0'46'0,"10"0"-24"0,-3 0-10 0,0 0 13 15,0 0 4-15,0 0 2 16,4 0 3-16,3-6 2 16,0 6-20-16,0-3-3 0,0 3-1 15,4 0-3-15,3 0 0 16,0-6-1-16,4 6 0 16,-1-7-4-16,4 4-1 15,-3 3-1-15,0-6 1 0,-4 6-2 16,0 0 2-16,-4-3-4 15,-3 3 0-15,-3 0-8 16,0 0-2-16,-4-6-10 16,0 6-4-16,0-3-13 15,-4-4-4-15,0-2-4 16,-3 6-1-16,-3-4 4 16,-1-2 1-1,-3 0 24-15,0-7 12 16,0 3 7-16,0-9 20 15,3 13 11-15,1 0-1 16,-1-1 2-16,0 1 1 0,4 6 1 16,0-4-4-16,4 7 1 15,-1-6-18-15,4 3 1 16,0 3-1-16,0 0-3 0,7 0-1 16,4 0-9-16,0 0-2 15,3 0 2-15,0 3 1 16,0 3-22-16,3 1-12 15,1-14-52 1,3 7-45-16,0-9 46 16</inkml:trace>
    <inkml:trace contextRef="#ctx0" brushRef="#br0" timeOffset="230579.4702">14691 15543 116 0,'0'6'46'0,"3"-6"-24"0,-3-6-8 0,4 6 15 16,-1-3-3-16,1-4-1 16,3-2 0-16,4 0-1 15,-1-10-13-15,4-6 2 0,7-4 3 16,4-5 1-16,3-10-1 15,1-3-4-15,6 3 0 16,0 0-9-16,-3-3-4 16,0-3 0-16,-4-3 0 15,-7-10 3-15,-7 10 3 16,-3 6-2-16,-8 3-2 16,-3 6-3-16,-3 13 1 15,-8 6-1-15,-7 19-2 16,1 10 0-16,-4 15 3 15,-4 12-2-15,0 1 1 0,1 6-5 16,-5-3 0-16,8 6 7 16,0 6 7-16,3 0-3 15,4 10-2-15,7-7-6 16,4 4-2-16,-1-13 3 16,8 6 1-16,3-12-1 15,3-10 2-15,4-5 7 16,4-1 4-16,0-13-3 15,-1 1-2-15,4-10-2 16,-3-3 0-16,0 0-9 16,-4 0-1-16,0-3-20 15,-3-4-8-15,-4 1-20 16,0 3-5-16,0-3-21 16</inkml:trace>
    <inkml:trace contextRef="#ctx0" brushRef="#br0" timeOffset="231059.666">15086 15452 64 0,'3'-10'24'0,"-3"10"-12"0,0 0 10 0,0 0 17 0,0 0-7 16,0 0-3-16,0 0-4 15,0 0-1-15,0 0-11 16,0 0-3-16,0 0-6 16,-3 0 2-16,-1 0 0 0,-3 10 2 15,0-1 0-15,0 7-2 16,-3-4-1-16,3 10-1 16,-1-3 0-16,5-6-5 15,3 2 1-15,3 4 4 16,8-9 5-16,3-1-1 15,4-3 3-15,-1-6 3 16,8 0 1-16,0-15-2 16,-4-4 0-16,-3 0-1 15,-4 0 0-15,-4-6 0 16,-3-3 0-16,-7-7-4 16,-3 20-3-16,-1-4-2 0,-10 0 0 15,-7 0-4-15,-4 4 0 16,4 11-1-16,4-2-2 15,2 12-4-15,5 4 0 16,6-1-25-16,8 10-10 16,6 0-36-1,5-3-56-15,13-4 30 16</inkml:trace>
    <inkml:trace contextRef="#ctx0" brushRef="#br0" timeOffset="232081.9611">15682 15289 128 0,'4'-19'49'0,"-1"13"-26"0,-3-10-1 15,0 16 20-15,4 0-5 0,-1-9 1 16,-3 9-16-16,0-4-3 16,0-2-11-16,0 6-7 0,0 10-4 15,0-4 4-15,-3 6 3 16,-1 4 1-16,1 12 0 15,-8 7 1-15,4-7 1 16,0 7-3-16,0-7-1 16,0-3 1-16,3-6 0 15,1-4-2-15,3-5-2 16,0 5-2-16,3-5-1 16,1-7-14-16,-1 3-6 15,-3-6-10-15,4 0-3 16,-1 0-4-16,-3-6-1 15,-7 3 1 1,-3-3-5-16,-1-4 21 16,-3 7 15-16,0-3 11 15,-4-1 17-15,-3 4 8 0,3 3 9 16,4-6 2 0,4 6-1-16,3-3 0 0,3-3-7 15,4 3-4-15,11-4-14 16,3 4 1-16,0-3 3 0,0 6-6 15,7-3-1-15,-3-4-5 16,10 7-3-16,-7-6 0 16,4 3 1-16,-4 3-14 15,-3 0-7-15,-1 0-26 16,-2 0-8-16,-1-6-46 16</inkml:trace>
    <inkml:trace contextRef="#ctx0" brushRef="#br0" timeOffset="236660.661">16363 14969 108 0,'14'-25'44'0,"-10"15"-24"0,3 1-4 0,-4 9 16 15,-3 0-6-15,0-3-1 16,0 3-10-16,-3 3-2 16,-4 3-7-16,-4 4 3 0,0-1 1 15,1 1 1-15,-4-1 3 16,0 10-3-16,-1 0 1 16,1-4-3-16,0 4 0 15,0 9-1-15,0 7 2 16,0 9-1-16,0 9 0 15,0 0-1-15,0 10 0 0,3-7-4 16,4-2-1-16,3-10 1 16,8 0 0-16,-1-10 0 15,5-6 0-15,2-3-2 16,1 0 1-16,3-6-2 16,0-6-1-16,0-4 3 15,-3 4 0-15,-1-10-8 16,-3 3-2-16,0-3-14 15,0-3-6-15,0 0-24 16,-3 0-10-16,3 0-38 16</inkml:trace>
    <inkml:trace contextRef="#ctx0" brushRef="#br0" timeOffset="237380.6337">16585 15104 104 0,'-3'-10'38'0,"-4"17"-20"0,0-7-6 0,7 0 13 0,0 0-5 16,0 0 1-16,0 0 1 15,0 0 1-15,0 0-12 16,0-7-2-16,0 7 1 0,0 0-2 16,3 7 1-16,-3 5-1 15,0 4 2-15,0 9 4 16,0 6 1-16,-3 1-2 15,-5 8 0-15,1 4-5 16,0 0-3-16,-3-9-2 16,3 9 0-16,-4-10-2 15,4-6-1-15,0 1 1 16,4-4-1-16,-1-13 2 16,0 4 3-16,4-7-2 15,0-9 0-15,8-3-1 0,-1-3 1 16,3-10-4-16,1 4 0 15,-1-4 1-15,4-3 2 16,1 0-3-16,-1 1 0 16,0-8 1-16,3 11 0 15,-2 5 0-15,-1 1 0 16,0 0-3-16,-4 9 0 16,1 9 2-16,-4-3 2 15,-4-3-2-15,1 13 0 16,0 3 5-16,-1 0 5 15,1-1-3-15,-4 8-1 16,3-8-5-16,1-2 0 0,-1 3 0 16,1-3 2-16,-1-4-1 15,1 4-1-15,-4-7 5 16,3-3 1-16,1-2-7 16,-1 5-1-16,4-9-18 15,-3 6-6-15,-1-6-25 16,1 0-7-16,0 0-43 15</inkml:trace>
    <inkml:trace contextRef="#ctx0" brushRef="#br0" timeOffset="237718.3685">16910 15442 140 0,'0'0'52'0,"0"0"-28"0,0 7-11 0,0-7 17 16,0 3-4-16,0-3-1 15,0 9-5-15,0 1 0 16,-4-1-11-16,1 0 6 0,3 4 4 16,0-10-10-16,0 13-5 15,-4-4-2-15,4 4 0 16,0-7 1-16,0 7-1 15,0-3 1-15,4-4-13 16,-1-3-6-16,1-6-11 16,-1 0-4-16,1-9-10 15,-1 0-1-15,1-7-13 16,-1 6-30 0,1-5 22-16</inkml:trace>
    <inkml:trace contextRef="#ctx0" brushRef="#br0" timeOffset="237906.2249">16924 15254 176 0,'-4'-9'66'0,"4"3"-36"0,-3-4-11 15,3 7 23-15,0-3-17 16,0 6-3-16,0 0-12 0,0-3-4 16,0-4-3-16,0 7-5 0,3 0 1 15,1 0-23-15,3 0-10 16,0 0-31-1,4 0-51-15,10 0 27 16</inkml:trace>
    <inkml:trace contextRef="#ctx0" brushRef="#br0" timeOffset="238271.4471">17171 15471 172 0,'-7'0'66'0,"10"0"-36"0,-3-3-20 15,0 3 17-15,7-7-2 16,-3 7 2-16,3-3-9 16,7-6 0-16,-3 2-11 15,-1 7-4-15,4-6-2 0,-3 3 1 16,3 3 3-16,-3 0-4 16,3 3-1-16,-4-3 0 0,1 6 2 15,-1-6-12-15,1 7-6 16,0-7-27-16,-1 0-12 15,1 0-40 1</inkml:trace>
    <inkml:trace contextRef="#ctx0" brushRef="#br0" timeOffset="238942.5833">17576 15568 104 0,'0'-19'41'0,"0"13"-22"0,4 3-7 16,-4 3 16-16,4-7-1 16,3 7 2-16,0-9 3 0,3 0 5 15,4-10-20-15,4 0 4 16,3-16 0-16,4 1 0 0,-4 6 2 15,-3 9-11-15,3-16-4 16,-4 7-3-16,5-6 1 16,-5 5-3-16,-3-11-2 15,0 8 0-15,-6-8-1 16,-5 2-3-16,-3 3 0 16,0 1 2-16,-7 15 0 15,3 0-4-15,-6 10-1 16,-11 9 0-16,0 16 4 15,-1 6 1-15,1 3 1 16,0 9-3-16,3 4 2 16,1 6 1-16,6 12 2 15,4-3-3-15,4 1 0 0,3-10 1 16,3 0 0-16,4-10 0 16,4 4 2-16,6-13-1 15,-2-6 2-15,2-1-2 16,-3-2 2-16,0-7-4 15,1 1 0-15,-5-1-17 16,1-9-5-16,-1 0-16 16,-3 0-5-16,0-3-31 15,0-3-37 1,0 6 35-16</inkml:trace>
    <inkml:trace contextRef="#ctx0" brushRef="#br0" timeOffset="239438.4571">17957 15489 76 0,'0'-3'30'0,"4"6"-16"0,0-6 8 0,-1-3 17 15,1 6 0-15,-1-9-1 16,4-1-10-16,0 1-3 16,-3-1-8-16,-1 1-9 0,-3 0-1 15,0 2 0-15,-3 14-3 16,-4-4-1-16,-4 6 1 16,1 7 2-16,-5 3-3 15,5-1 0-15,-4 8 3 16,7-1 3-16,3-7-4 15,8-2-3-15,-1-3 5 16,4-4 5-16,7-3-4 16,4-6-2-16,0-6 3 15,3-3 4-15,0-1-1 16,-3-2 3-16,-4-10-2 16,-7 3 0-16,-4 0-5 15,-6 0 0-15,-4-15-7 16,-4 9-1-16,1 3 0 15,-1-3 0-15,0 9-16 16,4 7-6-16,0-1-27 0,4 1-9 16,3 6-44-1,7-4-35-15,10 7 57 16</inkml:trace>
    <inkml:trace contextRef="#ctx0" brushRef="#br0" timeOffset="239920.2162">18296 14878 96 0,'-7'9'38'0,"7"-5"-20"0,0 11-6 15,0-15 13-15,4 10 6 16,3-1 6-16,0 0-5 15,7 1-2-15,-4-1-16 0,-3 1-2 0,4 12-1 16,-4-10-4-16,0 13 1 16,0-6-3-16,-3 9 0 15,-1-3-1-15,1 13 0 16,-4-4-2-16,0 10-2 16,0-6 1-16,-7 6 1 15,-4 9-1-15,-3-3 2 16,0-12 0-16,0 0 1 15,0-13-18-15,-4 3-5 16,4-9-35-16,-7 3-13 16,3-3-20-1</inkml:trace>
    <inkml:trace contextRef="#ctx0" brushRef="#br0" timeOffset="240487.7783">18804 14978 96 0,'7'-9'38'0,"-7"9"-20"0,4-6-1 0,-4 6 14 0,0 0-1 16,0 6 0-16,0 3-2 15,0 1 2-15,-11 9-16 16,-6 6-1-16,-5 12 0 0,1 4-1 15,4-13 1-15,2 0-5 16,-6 16-3-16,-10 16-2 16,-1-4-3-16,0-2 3 15,7-1 0-15,4-6-6 16,7-12 0-16,0-1-21 16,7-9-7-16,0-6-37 15,3-7-51 1,8 4 29-16</inkml:trace>
    <inkml:trace contextRef="#ctx0" brushRef="#br0" timeOffset="241074.18">18825 15364 168 0,'0'-19'63'0,"4"19"-34"0,3-19-23 0,0 19 17 0,4-9-3 16,3 3 0-16,0-4-6 15,-4 1-4-15,12-4-5 16,-1-2-4-16,3 5 0 0,-2 1-1 15,2-1 0-15,-3 1 0 16,-3 3 0-16,0 6 0 16,-8 0 0-16,1 0 2 15,-11 9 3-15,0 1 0 16,-11 5 0-16,4 4-3 16,-14 9-2-16,3-3 3 15,-6 4 0-15,-15 15 1 16,-3-10 2-16,3-6-3 15,7-3-2-15,4 0 0 16,3-6-1-16,7 0 0 16,4-10 0-16,4 1 0 15,6-1 0-15,8 1 4 0,6-1 2 16,4-9 9-16,8 0 4 16,2 0 0-16,-6 0-2 15,0 0-5-15,6 0 0 16,-3 0-7-16,4 0-3 15,-4 0-1-15,4 0-1 16,10 6 0-16,1-6 0 16,-5 3-14-16,-10 4-3 15,-3-7-31-15,3 6-11 16,11-3-60 0</inkml:trace>
    <inkml:trace contextRef="#ctx0" brushRef="#br0" timeOffset="248608.0563">12355 16314 104 0,'4'-12'41'0,"-4"9"-22"0,0-7-5 0,3 4 15 0,-3 6 1 16,4-3 2-16,-1-4-9 15,-3 4-1-15,4-3-13 16,0 6-3-16,-4 0 0 0,3 9 3 16,-3 1 2-16,0 6 1 15,0 2 0-15,-3 1 0 16,-1 16 0-16,0-7 0 15,1 6 2-15,-4-5-5 16,3 2-3-16,1-3-3 16,-1-9-3-16,1 6 1 0,3-6 1 15,0-3-1 1,3-4-1-16,1 4-17 16,-1-7-9-16,1-6-41 15,3 4-18-15,4-14-8 16</inkml:trace>
    <inkml:trace contextRef="#ctx0" brushRef="#br0" timeOffset="248870.2156">12437 16182 192 0,'0'-6'74'0,"3"6"-40"0,1-9-24 0,-4 9 17 0,3 0-9 16,1 0-3-16,-1-3-8 15,1-4-3-15,-4 7-2 16,0 0-4-16,0 0 1 0,0 0-21 16,0 0-10-16,-4 7-37 15,4-7-45 1,0 0 32-16</inkml:trace>
    <inkml:trace contextRef="#ctx0" brushRef="#br0" timeOffset="249359.6821">12934 16264 32 0,'11'-9'13'0,"-11"9"-6"0,14-10 22 0,-11 10 17 15,4-6 1-15,-3 3 1 16,3-13-2-16,0 7 1 16,0-4-15-16,-4-3-5 15,1-9-15-15,-4 7-3 0,0-8-2 16,0 5-3-16,-4-5-1 15,-3 1-3-15,0 0-3 0,-3 13 6 16,-1 2 3-16,1 4-8 16,3 6 0-16,-4 9-2 15,4 7 2-15,-4 3 1 16,4 6 3-16,0 0-1 16,0 3-1-16,0 10 1 15,0 6-1-15,-4 0 2 16,4 9 1-16,0-9-1 15,4 0-2-15,-1-6-2 16,4-4 1-16,0-6 1 16,0 0 2-16,0-9-1 15,0-3 2-15,0-7-20 16,0 1-8-16,0-1-23 16,0-9-7-16,0 0-83 15,-10-9 61 1</inkml:trace>
    <inkml:trace contextRef="#ctx0" brushRef="#br0" timeOffset="249561.3485">12708 16389 128 0,'-7'-18'49'0,"7"18"-26"0,0 0-3 0,0 0 19 16,7 0-2-16,4-7 1 16,3 4-13-16,3-6-2 15,8 9-14-15,3-6-1 0,4 6-1 16,0-4-3-16,-11 4-1 15,-3 0-3-15,3 0-1 0,0 0-12 16,0 4-7-16,-3-4-49 16,3 0-62-1,-3 0 29-15</inkml:trace>
    <inkml:trace contextRef="#ctx0" brushRef="#br0" timeOffset="274206.817">13996 16230 96 0,'-4'-13'35'0,"4"7"-18"0,4 3-2 0,-1 3 15 0,-3 0-14 16,0 0-4-16,0 0-1 15,0 9 3-15,-3 4-8 16,-1 2 8-16,1 13 3 0,-4 1-3 15,0 15 0-15,0-4-2 16,-8-2 0-16,5 0 0 16,-4 5 0-16,0-8-2 15,3-7-1-15,0-3 1 16,1-6 1-16,-1-3-5 16,4-4-2-16,0-5 0 15,0 2 2-15,4-9 1 16,-1-9 1-16,4-7-4 0,4-6-1 15,-1-19-1-15,4-6-2 16,4-12 1-16,10-4-1 16,4 10-3-16,3-4 2 15,7 4 1-15,-3-1 0 16,-4 11 0-16,0 8 0 16,-3-3-3-16,-4 13 2 15,-3 7 1-15,-1 8 0 16,-2 10-3-16,-5 3 0 15,1 13 2-15,-1 3 0 16,1 0 1-16,0 6 0 16,-4 9 0-16,3 4 0 15,1 6 2-15,-1 9 3 0,-3 0-2 16,0-6-2-16,0-3 0 16,1 0 1-16,-5 0 1 15,1-16 1-15,-1 7-2 16,1-10-2-16,-4-6 3 15,0-4 2-15,0-2-4 16,-4-4-1-16,1-9-22 16,-4 0-8-16,-1-3-18 15,-2-6-8-15,-4-7-22 16,0 4-31 0,0-10 41-16</inkml:trace>
    <inkml:trace contextRef="#ctx0" brushRef="#br0" timeOffset="274448.7662">14031 16314 96 0,'-14'0'38'0,"14"3"-20"0,-4 4-4 0,4-4 17 15,-3 3 0-15,3-3 2 16,0 7-5-16,3-10 0 16,4 6-16-16,4-3 6 0,3 3 3 15,4-6-9-15,3 0-2 16,0 0-4-16,0 0-1 15,0 0-1-15,4 0 0 16,-4 0-2-16,1 0-2 16,-5 0-19-16,-3 0-8 0,0 0-21 15,0-6-10-15,-3 3-29 16</inkml:trace>
    <inkml:trace contextRef="#ctx0" brushRef="#br0" timeOffset="274763.2723">14705 16060 56 0,'7'-9'22'0,"-4"9"-12"0,1 0 3 0,-4 0 11 16,0 0 1-16,0 0 2 15,0-3-6-15,0 3-1 16,0 0-5-16,-4-7 1 16</inkml:trace>
    <inkml:trace contextRef="#ctx0" brushRef="#br0" timeOffset="275332.311">14705 16041 291 0,'-14'0'19'0,"0"0"2"0,0-3-1 0,-1-3-10 16,-2-3-1-16,3 9-5 15,0-7-3-15,-1 4 2 16,1 3 2-16,4 0-4 15,-1 3-1-15,4 4-2 16,0-7-2-16,4 6 5 16,-1-3 1-16,0-3 0 15,4 0-2-15,0 9-2 16,0-9 1-16,4 10 1 16,0-1 2-16,-1 1-3 15,1 5 0-15,-1 1 3 16,-3-4 3-16,0 14-2 15,0 2-2-15,0 3 0 0,-3 7 1 16,-1 9-1-16,1 6 2 16,-5-3-2-16,1-3 2 15,0 7-2-15,0-17-1 16,0-2 5-16,4-7 4 16,-1-3-3-16,1 0-1 15,-1-6-2-15,4-3 0 16,0-4-2-16,0 4-1 15,4-7 1-15,-1-2 1 16,1-4 3-16,3-3 2 16,3 0 1-16,1 0 2 15,3-3-5-15,0-4-1 16,0 7-2-16,4-6-2 16,0 3-2-16,-1 3 1 15,1 0 1-15,-4 0 0 0,-3 0 0 16,-1 0 0-16,1 0 0 15,-4 0 0-15,0 0-3 16,0 0 2-16,-4 3-17 16,1 3-8-16,-4-6-15 15,3 7-5-15,1-4-35 16,0 3-39 0,-1-3 39-16</inkml:trace>
    <inkml:trace contextRef="#ctx0" brushRef="#br0" timeOffset="276174.894">14860 16261 112 0,'0'-6'44'0,"4"-1"-24"0,-4 4-10 0,0 3 14 0,0 0-4 16,0 0 0-16,3 3-5 15,1 4-1-15,-1 8-8 16,-3-2 3-16,0 6 3 0,0 6 0 15,-3 9 1-15,-1-6-3 16,1-2-1-16,-1 2-5 16,1-3-1-16,-1 3-1 15,-3-9-2-15,3-3 3 16,1-7 2-16,-1 0 2 16,4-9 3-16,0 0-5 15,4-3-1-15,3-9-2 16,4 2 1-16,-1-12-2 15,1-9-1-15,-1 9 3 16,4-3 0-16,-3 9-6 16,0-3 0-16,-1 10 1 0,1 0 1 15,-1 9-2-15,-3 0 2 16,0 0-1-16,-3 9-2 16,0 0 3-16,-1 10 2 15,-3-3 0-15,0 0 2 16,0-4-2-16,0 4-1 15,0-4 1-15,0 1 1 16,7-10 3 0,0-3-2-16,0 0 0 15,4-9-1-15,-1-7 1 16,1-3-2-16,0 0 2 16,-1 4-4-16,1 2 0 15,-1-3 1-15,1 7 0 0,-4 0-3 16,0-1 2-16,0 10-1 15,-3-6 0-15,-4 6 4 16,3 6 1-16,1-6-4 16,-1 10-1-16,1-1 5 15,-1 7 5-15,1-4-2 16,-1 4 2-16,1 3-3 16,-1 0 0-16,1-4-6 15,-1 4 1-15,1-3 0 16,-4-4 0-16,3-5 2 15,1 2 1-15,-1 0-17 16,1-2-5-16,0-4-35 16,-4-3-13-16</inkml:trace>
    <inkml:trace contextRef="#ctx0" brushRef="#br0" timeOffset="276433.6363">15276 16317 120 0,'4'-9'46'0,"-4"9"-24"0,0 9-24 0,0-2 11 16,0-4 5-16,0 6 3 15,-4 19 7-15,1-3 2 16,-1 1 0-16,1-1-1 0,-1-7-14 16,1-5-2-16,-1 3 1 0,4-1-4 15,0-5-1-15,0-7-2 16,0-3-3-16,4 0-13 15,-1 0-6-15,4-3-23 16,-3-4-11-16,-1-11-21 16,1-7-15-1,-1-4 41-15</inkml:trace>
    <inkml:trace contextRef="#ctx0" brushRef="#br0" timeOffset="276602.8149">15252 16211 124 0,'-4'-10'46'0,"4"10"-24"0,0 0-15 16,0 0 15-16,0 0-11 0,0 0-3 16,4 0-5-16,-1-3-3 15,4-3 1-15,0 6-6 0,0 0 1 16,0 0-27 0,0 0-47-16,1 0 8 15</inkml:trace>
    <inkml:trace contextRef="#ctx0" brushRef="#br0" timeOffset="277346.4466">15671 16361 88 0,'8'0'33'0,"-5"0"-18"0,4-6 6 16,-3 3 17-16,-1 3-7 15,8-6-3-15,-4-4-8 16,0 7-2-16,-4-6-10 15,1-1-1-15,-8-2 3 0,1 2-6 16,-1 1 0-16,-3 6 0 16,0-4 2-16,0 4-3 0,-3 3 0 15,-5 3-1-15,-2 7 1 16,-1-1-2-16,-6 7 2 16,-1 18-4-16,0-5 0 15,0 8 3 1,4-5 1-16,4-4-1 0,3 0-2 15,3-9 5-15,7-3 1 16,4-7 6-16,11-3 3 16,7-12 0-16,3-3 4 15,3-10-9-15,5-13-1 16,6-5-1-16,0 2 0 16,-3-12-2-16,-4 10-1 15,0-4-1-15,-3-6 0 16,-4 3-5-16,-3-3-1 15,-7-3 1-15,-8 12 2 0,-3 4-2 16,-3 5 0-16,-1 11 1 16,-3 11 0-16,0 14-3 15,-4 5 2-15,4 7-1 16,-3 6-2-16,-1 3 0 16,4-3 3-16,4 10-2 15,3 2 1-15,0 4 2 16,7-3 2-16,0-1 1 15,0 7 1-15,0-6-2 16,0-4-2-16,0 1 3 16,0-7 0-16,3-9-1 15,1 6-2-15,0-9-32 16,3-4-16-16,-7-2-51 16,3-4-44-16,1 3 54 15</inkml:trace>
    <inkml:trace contextRef="#ctx0" brushRef="#br0" timeOffset="278440.4973">16042 15960 132 0,'0'-6'49'0,"-7"2"-26"0,3 4-12 0,4 0 18 16,4-6-8-16,-1 6-2 15,1 0-3-15,-1-3 0 0,4-3-8 16,1 12 1-16,-1-6 2 0,3 3-2 15,-3-3 0-15,7 6 1 16,0-2 1 0,1 2 1-16,-1-6-2 15,0 0-1-15,0 0-1 16,0 0 0-16,0 0-4 16,0-6-1-16,0 6-1 15,-3 0 1-15,0 0-2 16,-4 6-1-16,0 0 1 15,-4 4-1-15,1-1-3 16,-8 3 2-16,1 4 1 16,-4 3 2-16,0 6-1 15,3-6-1-15,0 0 1 16,1 6 1-16,-1 3-3 16,4 0-2-16,0 7 4 15,0-1 1-15,0 4 2 16,4 6 0-16,-1-7-2 0,-3 7 1 15,4 0 0-15,0-3 1 16,3-3-2-16,0-4-2 16,-4-6 1-16,1-3 1 15,-1-3-1-15,-3 0-1 16,0-3 1-16,0-6 1 16,-3 2-3-16,3-5 0 15,0-1 3-15,-4 1 3 16,1-10 11-16,-1-4 7 15,1-2-10-15,-4 3-2 16,-1-3-5-16,1-4-1 16,0 4-3-16,-3 3-2 0,-4-3-2 15,0 2 1-15,-4-2-1 16,-3 6 0-16,-4 0 2 16,0 0 2-16,1 0-1 15,-1 0-1-15,0 0 3 16,1 0 0-16,2 0-4 15,5 0 1-15,-1 0-11 16,4 0-3-16,3 0-17 16,4 0-8-16,4 0-15 15,3 0-6-15,0 0-51 16</inkml:trace>
    <inkml:trace contextRef="#ctx0" brushRef="#br0" timeOffset="279236.0798">16920 16060 132 0,'7'-3'52'0,"-3"6"-28"0,-4 3-8 0,0-6 18 15,0 10-5-15,-4-1-2 16,-3 1-4-16,0-1 0 15,0 7-13-15,-3-7 1 0,-4 1 0 16,-4-1 0-16,4 0 1 16,-4 7-2-16,0-7 1 15,1 10-2-15,-4-3 0 16,-8-3-3-16,8 5-1 16,-3-2-3-16,2 3 1 15,1-10-2-15,4 7-1 16,3-7 1-16,3 1-1 15,4-4 2-15,7-3 5 16,7 7 1 0,0-4-4-16,0-3 0 0,0 3-4 15,4-6-1-15,-1 10 3 16,1-10 1-16,-1 9-1 16,1 0-2-16,0-2-2 15,3-4 1-15,0 3 3 16,-4-3 3-16,12 7-2 15,-5 2-2-15,-3-2 0 16,0-1-1-16,-3 0 0 16,0-5 0-16,-4 2-7 15,0 3-3-15,0-6-16 16,0-3-7-16,0 0-15 16,0 0-8-16,0 0-13 15,0-3-43 1,4-6 26-16</inkml:trace>
    <inkml:trace contextRef="#ctx0" brushRef="#br0" timeOffset="279788.9669">17058 16327 136 0,'0'-3'52'0,"3"-4"-28"0,1 7-4 0,-4 0 19 15,0 0-4-15,0 0 0 16,7 0-7-16,0 0 0 15,0 0-16-15,4 0 0 0,3 0-1 16,0 10-4-16,4-4-2 16,-1-3-5-16,1-3-2 15,-1 6 1-15,-2-2 2 16,2-4 0-16,-3 0 2 16,-3 0-4-16,0 0 0 15,-1-4-19-15,-3-2-9 16,0 6-18-16,-3-9-9 15,-1 6-29 1,-3-7-22-16,0-2 48 16</inkml:trace>
    <inkml:trace contextRef="#ctx0" brushRef="#br0" timeOffset="279987.2524">17181 16192 144 0,'-10'-6'55'0,"6"6"-30"0,1-4 1 16,-1 4 23-16,4 0-11 15,0 0-4-15,4-6-12 16,3 6-1-16,0 0-12 16,3 0-1-16,5 0 2 0,-1 0-6 15,0 0-2-15,3 0-4 16,1 0 1-16,3 6-17 16,-3-6-8-16,3 4-33 15,-3 2-14-15,-1-6-20 16</inkml:trace>
    <inkml:trace contextRef="#ctx0" brushRef="#br0" timeOffset="280603.2814">17742 16007 140 0,'-3'-3'52'0,"3"3"-28"0,0-7-8 16,0 7 16-16,0 0-4 16,7 7-2-16,-4-4-8 15,4 3-1-15,0 4-10 0,1-1 5 0,-1 10 3 16,3-4 2-16,-3 4 1 15,0 0-5-15,4 0 0 16,-4 3-6-16,3-3 1 16,-2-7-1-16,9 13 1 15,-3-6-4-15,0-3-1 16,1 3-1-16,-1-1 1 16,0 1-2-16,-4-3 2 15,1 3-4-15,-1-10 0 16,1 10 3-16,0 6 1 15,-4-6-4-15,0-3 1 16,-4-1 0-16,1-5 2 16,-1-7-12-16,1 6-6 15,-1-9-9-15,-3 0-2 16,4-3-8-16,-1-3-3 0,5-13-61 16,-5 3 8-1</inkml:trace>
    <inkml:trace contextRef="#ctx0" brushRef="#br0" timeOffset="280905.2064">18120 15994 168 0,'0'-6'66'0,"0"6"-36"0,-4 0-22 0,1 6 16 16,-1-3-8-16,-3 4 1 15,-3 2 1-15,-5 1 3 16,-2 8-11-16,-4 1 5 0,-1 3 5 16,-2 0-5-16,-4 3 0 15,-1 3-5-15,1-3 1 16,0 10-6-16,3-7-1 16,4-3-2-16,0-3-2 15,3-6 1-15,4 9 1 16,4-12-28-16,-1 2-9 15,4 1-36-15,7-4-68 32</inkml:trace>
    <inkml:trace contextRef="#ctx0" brushRef="#br0" timeOffset="283589.7635">18769 16120 96 0,'10'-25'35'0,"-6"15"-18"0,0-9 0 16,-1 13 16-16,4-3 0 0,-3-10 1 16,3 10-11-16,0-7-1 15,0 6-13-15,-4 1-1 0,1 0-1 16,-1-1 1-16,1 1 2 16,-1 3-5-16,1-4 6 15,-1-9 2 1,-3 10 0-16,0 6 2 15,0 3-6-15,-3 9-1 16,-1 10-4-16,1 0-1 16,-4 15 1-16,0-5 0 15,0 5-2-15,3 1-2 16,1 2 1-16,-1 10-1 16,1-3 0-16,3-3 0 15,0-3 0-15,3-1 2 16,1-2-1-16,-1-7 2 15,-3-9-9-15,0-4-1 0,0 1-12 16,0-7-5-16,-3-9-7 16,-1 0-1-16,-6-18-10 15,-5-7 15 1,1-1 5-16,-3-2 7 16,-1 0 4-16,0 3 7 15,1 0 2-15,-1 12 17 16,4-2 10-16,3 5-7 15,1 1 0-15,3 3-4 16,3 6 1-16,4 0-4 16,0 0-1-16,7 0-4 0,4 0 1 15,3 6-2-15,4-6 0 16,6 3-1-16,5 3 0 16,-1-6-2-16,0 0 1 15,0-6-11-15,0 3-2 16,4-3-15-16,0-4-4 15,0 1-7-15,3-10-1 16,0-6 14-16,1-3 8 16,-1 2 10-16,-3-5 3 15,-4-10 2-15,-3-3 0 16,-4 7 6-16,-4 2 4 16,1 7 14-16,-7 9 8 15,-4 4-6-15,-4 5-3 16,-3 7-9-16,-3 6-1 15,-4 16-4-15,-1 6 0 0,-2 3-1 16,-4 13 2-16,0-10 1 16,0 4 3-16,3-1-5 15,0-5-3-15,4-4-6 16,0 3 0-16,4-9 2 16,3 0 3-16,0-4-2 15,3-5-2-15,4-4 2 16,0-6 2-16,4-6-2 15,0 3-2-15,3-4 0 16,0-2-1-16,-4 3-3 16,1 2 2-16,3-2-1 15,0 6-2 1,-3 6 3-16,3 4-2 16,-4 6 1-16,1-4 2 0,3 4 2 15,0 3-1-15,0-4-1 16,0-2 1-16,1-4-1 15,-1-2 2-15,0-4 1 16,0-3-1-16,-3 0 1 16,-1-3-13-16,1-4-6 15,-4 4-27-15,0-6-10 16,0 2-40 0,-4-2-23-16,8 0 59 15</inkml:trace>
    <inkml:trace contextRef="#ctx0" brushRef="#br0" timeOffset="284401.0195">19513 16230 112 0,'0'0'44'0,"0"0"-24"0,4 0-15 16,-4 0 13-16,3 6-1 15,4-3 1-15,0 3 0 16,-3-6-2-16,3 0-8 15,0 0 8-15,7-6 4 0,-3 3-2 16,3-7 2-16,3-5-5 16,1 5 1-16,0-9-9 0,-1 10-2 15,1-10-3-15,-4-3 1 16,-3 3-2-16,-4 1 2 16,-4-1-2-16,-3 3-1 15,-3 7 5-15,-4-1 1 16,-4 1 0-16,-3 9-1 15,0 9-6-15,-4 1-1 16,4 15 1-16,0-6 0 16,3-1-2-16,1 1 2 15,3 3 1-15,3-3 2 16,4 0 1-16,4-3 1 16,3-4 0-16,3-2 0 15,8-4-2-15,0-3-2 16,3-3 1-16,0 0 1 15,-3-3-1-15,-1 3 2 0,1-6-15 16,0-4-5-16,-4 1 4 16,3-4 5-16,1 1 0 15,-4 2 3-15,0 1 3 16,-3 6 3-16,-1-4 2 16,-3 4 3-16,1 3-1 15,-1 0 2-15,-7 0 0 16,3 10 1-16,-3-1-7 15,0 0 0-15,0 7 1 16,0-6 1-16,0-1-1 16,0 0-2-16,4-5 3 15,3 2 2-15,3-6 2 16,1-6 1-16,-1 6-7 16,12-10-2-16,-5 1 0 0,8-10 0 15,-4 3 1-15,0-3 2 16,-3 1-1-16,0 8-1 15,-4 1-2-15,-4 2-1 16,1 7 4-16,-4 7 3 16,-4-4 5-16,1 13 2 15,-1-7-1-15,1 7 1 16,0-4-8-16,3 4-2 16,7 9-1-16,0-6 0 15,0-7 0-15,4 4 2 16,-1-7-34-16,4-9-13 15,1 0-73 1,9 0-40-16,1-3 74 16</inkml:trace>
    <inkml:trace contextRef="#ctx0" brushRef="#br0" timeOffset="285240.2384">21005 15596 104 0,'4'-9'38'0,"-4"-1"-20"0,0 1-4 0,4 9 17 15,-1-3 0-15,1-4 4 16,-4 1-6-16,0 3-3 16,0 3-8-1,-4 9-10-15,1 7-5 0,-5-3 0 16,-2 12 2-16,-4 9 4 16,0 4 0-16,-4 15 2 15,0 10 3-15,1 0 1 16,-1-1-11-16,0-2-4 15,4-7 2-15,0 1 0 16,0-7 0-16,4-4 1 16,3-5-2-16,-1-10-1 0,5-3 1 15,-1-9 1-15,4-6-23 16,0-1-8-16,0-9-21 16,4-9-7-16,3 2-33 15,0-2-17 1,0-1 56-16</inkml:trace>
    <inkml:trace contextRef="#ctx0" brushRef="#br0" timeOffset="285474.0907">21034 16104 96 0,'3'-9'38'0,"1"9"-20"0,-4-3-10 0,0 3 11 16,0 0-3-16,0 0 3 15</inkml:trace>
    <inkml:trace contextRef="#ctx0" brushRef="#br0" timeOffset="285659.1371">21037 16095 260 0,'-3'9'28'16,"-4"0"-14"-16,0 1-7 0,-4 6-1 15,4-1 1-15,0 4 3 16,0 0-1-16,3 0 0 16,4 6-3-16,4-6-1 15,6-1 1-15,5 1 3 16,-1-12 2-16,3-4 1 15,4-3 2-15,1-3 4 0,-1-13-1 16,-4 6-1-16,-2-8 0 16,-5 2 0-16,-3 3-6 15,-3-2-2-15,-8 2-4 16,-3-9-1-16,-3 10-1 16,-5-4 1-16,1 7-7 15,0 2 1-15,4 4-10 16,-1 3-2-16,4 0-27 15,7 0-13-15,0 0-33 16,7 3-47 0,11 4 36-16</inkml:trace>
    <inkml:trace contextRef="#ctx0" brushRef="#br0" timeOffset="286812.4006">21327 16176 144 0,'-8'-3'55'0,"8"6"-30"0,0-3-7 0,0 0 18 15,4 0-5-15,3 0 2 16,4 0-6-16,3 0 1 16,0-3-16-16,11-3 2 0,3 3 0 15,0-4-7-15,-3 7-4 16,-1 0-2-16,-2 0-1 0,-5 0 0 16,-6 0 2-16,-4 0-1 15,0 0-1-15,0 0-2 16,-4 0-1-16,1 0-14 15,0 0-4-15,-4 0-18 16,0 0-7-16,0 0-23 16,-4-3-41-1,0-3 28-15</inkml:trace>
    <inkml:trace contextRef="#ctx0" brushRef="#br0" timeOffset="287027.6841">21372 16060 168 0,'-10'-3'66'0,"10"3"-36"0,3 0-13 0,-3 0 22 16,4-6-9-16,3 6 0 15,3-10-13-15,5 10-3 16,9-3-8-16,-3-3-4 0,1 6 1 16,-1 0-4-16,0 0 0 15,0 6 1-15,-7-6 0 16,0 0-22-16,0 0-8 15,-3 0-40 1,7-6-57-16,10 3 30 16</inkml:trace>
    <inkml:trace contextRef="#ctx0" brushRef="#br0" timeOffset="288393.6876">21859 15979 148 0,'4'-3'57'0,"-1"-4"-30"0,1-2-10 0,-1 9 22 16,1-6-7-16,-1 2 1 16,1 4-12-16,-1 0-3 15,4 0-10-15,-3 0-7 0,0 0-2 16,-1 10 7-16,-3 6 4 16,-3-4-5-16,-5 7-3 0,-2 6 1 15,-1 0 0 1,-3-6-1-16,0 0 1 15,4-1-2-15,-1-2 2 0,4 0-2 16,0-7 2-16,3-6 0 16,4 4 3-16,0-7-3 15,11-7-2-15,3-2 0 16,0-7 1-16,4-3 1 16,3-9 3-16,0 0-3 15,4 0 0-15,-4-4-3 16,0 14-1-16,-3-1 1 15,-4 3 0-15,-4 7 0 16,1 9 0 0,-4 15 0-16,-3 1 0 15,-4-3 0-15,0 5 0 16,0-2 0-16,0 3 0 16,0-3 0-16,0-4 2 15,-4-2-1-15,4 2 2 16,0-2-2-16,4-7-1 15,3 3 3-15,3-12 0 16,-3 6-1-16,7-13 1 16,1-3-4-16,-5 7 0 15,1 0 1-15,6-7 0 16,-3 0-3-16,-3-3 0 16,7 1 2-16,-8 8 2 15,1 7 0-15,-4-3-1 16,0 6-2-16,-4 9-1 0,-3 1 2 15,0-1 2-15,0 10 0 16,0-3-1-16,0 2 3 16,0 1 2-1,0 3-2-15,0-3-2 16,4-7 2-16,3 4-2 16,0-6-1-1,0-1 1-15,-3 0-32 16,3-9-14-16,0 7-37 15,0-7-13-15,3-7 4 16</inkml:trace>
    <inkml:trace contextRef="#ctx0" brushRef="#br0" timeOffset="288666.185">22477 15985 200 0,'0'-6'74'0,"3"6"-40"0,-3 6-27 0,0-3 20 16,0 6-3-16,-3 1 3 15,-1-1-4-15,-3 7 0 16,0-7-12-16,0 10 0 0,0-9 2 16,0 5-5-16,0 1-2 0,3-7-3 15,1 1-3-15,-1-10-2 16,1 3-1-16,3-3-27 15,0 0-12-15,0-10-10 16,3 7-1-16,1-6-39 16</inkml:trace>
    <inkml:trace contextRef="#ctx0" brushRef="#br0" timeOffset="288851.4943">22378 15816 252 0,'-4'-7'96'0,"8"7"-52"0,-1 0-43 0,-3 0 19 16,7 0-16-16,4 0-1 15,0 0-27-15,-1 0-12 16,1 0-43-16,-1 0-19 16,8-3 22-16,7-3 12 15</inkml:trace>
    <inkml:trace contextRef="#ctx0" brushRef="#br0" timeOffset="289505.728">22769 16013 100 0,'4'0'38'0,"-4"0"-20"0,10 0-1 16,-6 0 14-16,0-6 3 16,-1 6 2-16,1-10-6 15,-1 10-2-15,1-9-15 16,-1 0 3-16,1-1 4 0,-1-5-9 16,1 2-1-16,-1-6-2 15,-3 4 0-15,0-1 0 16,-3 6 2-16,-1 1-3 15,-3 9-2-15,0-3-2 16,-7 12-3-16,3 1 1 16,-6 9 1-16,-11 24-3 15,3-5 0-15,0-3-1 16,8-7 0-16,6 3 2 16,7-9 2-16,4 3-1 0,7-9 2 15,4-13 2-15,0-3 4 16,-1 0 5-16,11-9 1 15,-3-1 0-15,7-15 1 16,-4 6-6-16,11-25-2 16,-4 10-4-16,7-23-3 15,-3 4 0-15,0-10 1 16,-4 4-3-16,-7-4 0 16,-3 10-1-16,-8 6-2 15,1 3 0-15,-15 25 3 16,4 0-2-16,-10 13-1 15,-1 6 0-15,-6 16 0 16,2-4 3-16,1 23 2 0,4-10-2 16,3 22-2-16,0-3 2 15,7 9 0-15,0-9 1 16,7 9 0-16,-4-9 0 16,8 3 0-16,-1-12-7 15,1 9 0-15,3 3-46 16,-3-4-19-16,3-8-51 15</inkml:trace>
    <inkml:trace contextRef="#ctx0" brushRef="#br0" timeOffset="291188.2273">18670 17095 124 0,'0'0'46'0,"4"0"-24"0,-1 0-8 0,-3 0 17 16,0 0 0-16,7 0 4 16,-3 0-8-16,3 0-4 15,0 0-13-15,3 0 0 0,1-3 1 16,7-3 0-16,-1-4 1 15,1-2 0-15,3-4 2 0,0-9-5 16,0-3-1-16,-3 3-2 16,0 3 1-16,-1-3-4 15,-3-4-2-15,1-2 0 16,-8 9 1 0,-4-3-3-16,-3 9 0 0,-3-3 3 15,-1 4 1-15,-3 5-4 16,-4 10-1-16,-3 7-2 15,0 11 3-15,-3 8-2 16,2 2 1-16,-2 9 2 16,3 7 2-16,3-3-3 15,4-3 0-15,7-4 3 16,4-6 3-16,3-9 2 16,3 0 1-16,4-10-2 15,4 1 1-15,0-4-6 16,-1-6-3-16,8 0 1 0,-4-6 0 15,0 3-21-15,0-4-8 16,-3-2-18-16,3 0-5 16,0-1-45-1,4-2-28-15,3-4 58 16</inkml:trace>
    <inkml:trace contextRef="#ctx0" brushRef="#br0" timeOffset="291515.8506">19365 16505 148 0,'0'-9'55'0,"0"9"-30"16,4 0-5-16,-4 0 19 0,0 0-10 16,0 9-2-16,0 1-5 15,-4 6-2-15,1 2-10 16,-1 7 0-16,-3-6 3 0,3 9-3 15,1-2 0-15,-1 8-4 16,-3 4 1-16,0-1-6 16,0 4-1-16,0 3 0 15,0-3 2-15,0 3-1 16,0 0 2-16,0-10-2 16,0 4-1-16,0-7-17 0,3-9-9 15,1-6-17-15,-1 2-8 16,11-18-94-1,11-3 45 1</inkml:trace>
    <inkml:trace contextRef="#ctx0" brushRef="#br0" timeOffset="292087.847">19633 16788 124 0,'7'-16'49'0,"-3"16"-26"0,-1-6-16 0,-3 6 15 0,0 0 0 16,0 0 4-16,0 0-3 15,0 0 0-15,0 0-12 16,-3 0 2-16,-1 0 3 0,-3 6 3 15,-3-6 1-15,-1 9-7 16,0-2 0-16,1 2-6 16,-4 4-2-16,3-4-2 15,-6 7-3-15,6-7-2 16,0 7 1-16,8-7 1 16,-1 4 0-16,4 2 0 15,7-5 0-15,0-1 0 16,4 1 2-16,3-1-3 0,0 4 0 15,4-4 1-15,-1 0 2 16,1 1-1-16,0 2 2 16,-1-2-2-16,-2 5-1 15,-1 1 1-15,-4-3 1 16,-3-4 3-16,-3 7 2 16,-4-7 3-16,-7 1 4 15,-4-4-4-15,-3-3 2 16,-4 6-7-16,1-9-1 15,-1 0-2-15,0 0-2 16,1 0-4-16,3-3-2 16,3-3-22-16,-3 6-8 15,7-3-22-15,3-3-6 16,12 6-105 0,2-4 84-16</inkml:trace>
    <inkml:trace contextRef="#ctx0" brushRef="#br0" timeOffset="292523.1823">19757 17086 140 0,'3'0'55'0,"1"0"-30"0,-1 0-12 0,1 0 17 15,3 0-6-15,0 0-2 16,3 0-1-16,-2 0-1 15,6 0-11-15,0-4 8 0,3-2 3 16,1-6 1-16,0-4-1 16,3-3-4-16,0-12-2 15,-3 9-6-15,-1-3 0 16,1-3-3-16,-4-1 2 16,0-2-4-16,-10 9-2 15,-4-3 0-15,-4 9 1 16,1 4-1-16,-8 5 2 15,0 7-4-15,-3 7-2 16,0 5 2-16,0 4 0 16,0 9 1-16,0 3 0 15,7 0 0-15,3 1 2 16,4 5-1-16,7-6 2 0,4-3-2 16,3 4-1-16,4-7 1 15,6-10 1-15,1-2-1 16,0-1-1-16,-4-9-37 15,4 0-17-15,-1 0-77 16</inkml:trace>
    <inkml:trace contextRef="#ctx0" brushRef="#br0" timeOffset="293497.5137">20917 16609 152 0,'25'-41'57'0,"-14"32"-30"0,-1-10-14 16,-6 10 19-16,3 2-12 15,-4-2-1-15,1 6-7 16,-4-4 0-16,0 7-7 0,0 0-1 0,0 10 2 15,0 6 6-15,-4 2 4 16,1 7 1-16,-4-6 1 16,-4 9 2-16,1-2 2 15,-1 11-3-15,0-2-2 16,1 2-9-16,-4 4-3 16,3-3-3-16,0-1-2 15,4-5 3-15,0-10 0 16,4 0-1-16,-1-10-2 15,4-2 3-15,4-1 0 16,3-9-1-16,3 0-2 16,1-3 1-16,3-3 1 15,0-4-1-15,0 1-1 16,-3-1 1-16,3 1-1 16,0 3 0-16,4-4 0 15,-1-2 0-15,1-4 0 0,-4 7 0 16,0-1 0-16,-3 4 4 15,0-3 2-15,-4 9-2 16,0 0-1-16,-4 9 5 16,-3-3 5-16,0 4-5 15,0-1-2-15,0 7-1 16,0-4-1-16,0 4-2 16,0 3-2-16,0 0 3 15,0-4 0-15,0-2-1 16,4 2 1-16,-1 4-2 15,1-9-1-15,-1-4 1 16,1 3 1-16,-1-9-1 16,-3 0-1-16,7 0 3 0,-3 0 0 15,-1-6-6-15,1 3 0 16,-1-3-21-16,1 3-7 16,3-4-13-16,0-2-3 15,-3-1-16-15,-1 10-5 16,4-9-43-1</inkml:trace>
    <inkml:trace contextRef="#ctx0" brushRef="#br0" timeOffset="293848.6704">21249 16854 144 0,'7'-10'55'0,"-4"7"-30"0,1-3 1 15,-4 6 23-15,0 0-11 16,0 0-4-16,0 0-7 16,4 9-2-16,-4-3-14 15,0 4 0-15,-4-1 2 0,0 4-3 16,1 2 2-16,-1 11-7 15,1-8-1-15,-1 1-2 0,1-3 1 16,-1-4-4-16,1-2 0 16,3 2-1-16,0-9 0 15,3 7-36-15,-3-10-14 16,7 0-51 0,4-10-42-16,0-8 57 15</inkml:trace>
    <inkml:trace contextRef="#ctx0" brushRef="#br0" timeOffset="294055.6321">21274 16675 232 0,'-11'-3'88'0,"11"-7"-48"0,0 4-25 0,0 6 26 0,4 0-18 15,-1-6-4-15,4 6-15 16,0-3-4-16,0 3-1 15,4 0 2-15,-1-7 2 0,1-2-28 16,0 9-12-16,-1-3-55 16,-3-4-52-1,0 7 47-15</inkml:trace>
    <inkml:trace contextRef="#ctx0" brushRef="#br0" timeOffset="294554.2107">21570 16863 168 0,'-7'0'66'15,"3"0"-36"-15,1 0-20 0,3 0 17 0,0 0-2 16,0 0 2-16,0 0-6 16,0 0-1-16,7 0-11 15,3 0 10-15,1-3 4 0,3-3-5 16,4 6-3-16,-1-4-8 16,1-2-5-16,0 6-1 15,-1-3 1-15,-3-3-1 16,1 6-1-16,-1 0 1 15,-4 0-1-15,1 0-16 16,-4-3-6-16,-4-4-47 0,-3 7-17 16,0-6-20-1</inkml:trace>
    <inkml:trace contextRef="#ctx0" brushRef="#br0" timeOffset="294780.4034">21570 16734 244 0,'-7'-9'90'0,"10"3"-48"0,8 3-27 0,-4-4 24 15,0 7-12-15,4-6-3 16,-1 3-14-16,4 3-6 16,4 0-3-16,-4 0-1 0,0 0 0 0,0 3-5 15,0 3 1-15,1-6-42 16,-1 0-17-16,0 0-58 15</inkml:trace>
    <inkml:trace contextRef="#ctx0" brushRef="#br0" timeOffset="295661.5603">22148 16703 136 0,'4'0'52'0,"-4"-3"-28"0,4 3-2 0,-4 0 20 16,0 0-7-16,0 0-3 16,3 9-3-16,-3 1 1 15,0-1-16-15,-3 10 5 0,-5-3 2 16,1 9-7-16,-3-3-3 0,-1-7-4 15,4 10-2-15,0-3-3 16,0-6-2-16,0 0 1 16,4-7-1-16,3-6 0 15,0-3 0-15,7-3 0 16,3-13 2-16,4-2-1 16,7-11 2-16,4-5-4 15,3 9 0-15,1-10 1 16,-1 7 2-16,-4 0-3 15,1 9 0-15,-7 3-1 16,-4 1 0-16,-3 12 2 16,-1 3 0-16,-10 3 0 15,-7 9 0-15,0-2 2 16,0 2 1-16,-4 7 1 16,1 6 2-16,-1 0-3 0,1 0-2 15,-1-3 0-15,4-6 1 16,0 3-1-16,3-10 2 15,1 1-2-15,3-1 2 16,0-9-2-16,7-3-1 16,3-13 3-16,5 4 0 15,2-10-4-15,4 0 1 16,8-3 0-16,-5 9 0 16,-3 3 0-16,-3-2 0 15,0 5 0-15,-4 1 0 16,-4 3-3-16,1 6 2 15,-4 0-1-15,0 0 0 16,-3 6 4-16,-1-3 3 0,1 10 2 16,-1-4 1-16,1 4 0 15,3-4 2-15,-7 7-5 16,3 2-1-16,1-8-2 16,-1 6 1-16,1-7-2 15,-1 0-1-15,5 1-15 16,-1-1-5-16,3-9-28 15,1 0-9-15,-1 0-47 16,1 0-52 0,3-3 52-16</inkml:trace>
    <inkml:trace contextRef="#ctx0" brushRef="#br0" timeOffset="295977.7373">22889 16753 236 0,'0'-6'90'0,"0"6"-48"0,-3 6-29 0,3-3 22 15,-4-3-16-15,1 7-5 16,-4 2-3-16,0 7 3 0,0-4-8 15,0 4-1-15,3 3-1 0,0-4-2 16,1-2-2-16,-1 3 1 16,1-7 1-16,3 0-3 15,0 1 0-15,3-10-41 16,1-3-37 0,3-4-16-16,4-8-6 15</inkml:trace>
    <inkml:trace contextRef="#ctx0" brushRef="#br0" timeOffset="296192.8196">22836 16603 252 0,'-14'0'93'0,"14"0"-50"0,-3 6-46 0,3-6 16 15,3 0-9-15,1 0-3 16,3 0-3-16,0 0 1 15,7 0 1-15,-3 0-18 0,6-6-8 16,-3 6-50 0,4-3-50-16,3-4 38 15</inkml:trace>
    <inkml:trace contextRef="#ctx0" brushRef="#br0" timeOffset="296832.6491">23210 16719 96 0,'18'0'38'0,"-18"0"-20"0,14-10 3 16,-10 10 19-16,3 0-1 16,0 0-1-16,3 0-10 15,4 0-3-15,-7 0-14 16,1-6-2-16,-1 3 1 0,0-3-6 15,-4-4-2-15,1 10 1 16,-1-3 2-16,1-3 0 16,-4 6 2-16,0-3 2 15,-7-4 2-15,0 7-1 0,-4 0-1 16,0 0 1-16,-10 10 4 16,-7-1-2-16,-4 1 1 15,-3 12-5 1,0 0 0-16,3 3-3 0,7 3 0 15,4-3-6-15,7 3 1 16,7 0 0-16,3-3 0 16,12-15 11-16,9-4 5 15,11-12 7-15,-3-4 6 16,-4 1-3-16,11-16-1 16,-4 3-2-16,11-19-3 15,-7 13-8-15,14-28-3 16,-8 5-7-16,1-14-2 15,-3 5 0-15,-5-9 0 16,-2 13-3-16,-12 2 2 16,1 10-1-16,-11 0 0 15,0 10-3-15,-18 15 1 0,1 0 0 16,-11 16 2-16,3 3 1 16,-3 19 1-16,3-6-3 15,4 27 2-15,3-8 1 16,8 12 0-16,-1-4 0 15,15 7 2-15,10 16-1 16,0-10-1-16,0-2-4 16,1-11 0-16,2 4-40 15,1-9-16-15,-4-7-59 16,0-3-25-16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15:32.18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C00500-4512-4C2A-B9CC-164447AA8E5E}" emma:medium="tactile" emma:mode="ink">
          <msink:context xmlns:msink="http://schemas.microsoft.com/ink/2010/main" type="inkDrawing" rotatedBoundingBox="8084,13936 19678,13318 19951,18441 8357,19059" shapeName="Other"/>
        </emma:interpretation>
      </emma:emma>
    </inkml:annotationXML>
    <inkml:trace contextRef="#ctx0" brushRef="#br0">373 385 136 0,'0'-19'52'0,"0"14"-28"0,-22-4-13 0,17 9 18 16,5 0-8-16,-5 0 0 15,-1 0-3-15,1 5 0 16,-6 4-7-16,1 1-2 0,-1-1-1 16,6 5 0-1,-1 0-2-15,-10 1-1 0,11-1-1 16,0 0 0-16,-1 5 0 15,1 0 0-15,0 10-5 16,5 4 1-16,0 0-2 16,5-4 0-16,0-1 2 15,11 0 2-15,11-9-1 16,-6 0-1-16,6-9 1 16,0-5 1-16,-1-5 3 15,6-5 2-15,0-5 3 16,-5-9 1-16,-6-9 3 15,-5-5 4-15,-5 4-6 16,-6 1 1-16,0-1-4 16,-10 1 0-16,-6 4-3 15,1 5-1-15,-6 0-6 0,0 5 1 16,-6 4 0-16,6 1 0 16,6 4-3-16,-1 0 2 15,0 5-17-15,6 0-8 16,5 5-13-16,0-5-3 15,11 5-18-15,-1 0-4 16,6-1-23 0</inkml:trace>
    <inkml:trace contextRef="#ctx0" brushRef="#br0" timeOffset="1094.5496">724 342 56 0,'21'-14'22'0,"-16"9"-12"0,1 1 10 16,-1 4 16-16,0-5-2 16,1 5 3-16,-1-5-8 15,-5 5-1-15,0 0-6 16,0 0-4-16,0 0-10 16,-5 5-3-16,-1 4 1 0,1 1 1 15,-6 4 3-15,1 5-3 16,-1 5 1-16,1-1-5 15,4 1-2-15,1 9 0 16,0-4 1-16,5 9-3 0,0-5-2 16,10 0 2-16,1-9 0 15,0-5 3-15,-1 5 1 16,1-10 1-16,5-5 0 16,0-9 6-16,0 0 4 15,0-14-1-15,0-14 2 16,-6 4-2-16,1 0 2 15,-6-4-2-15,-5-1 0 16,0-4-3-16,-5 5-1 16,0-1-5-16,-6 1-1 15,0 4-1-15,-5 5 1 16,6 5-4-16,-1 4 0 16,0 1-1-16,1 4 0 0,4 5-7 15,1 0-2 1,5 0-14-16,5 10-4 0,6-1-12 15,5 1-4-15,5-1-8 16,6-4-3-16,0 0 20 16,-1-10 6-1,1 0 18-15,-1-4 17 16,1-1 8-16,-6 1 10 16,1-1 3-16,-6 1 0 15,-6-1 1-15,1 5-9 16,0 1-3-16,-6-1-8 15,-5 5-1-15,5 9 4 0,0 6-4 16,1 8 2-16,-6 6-3 16,0 13 0-16,0 15-1 15,0 0 0-15,0-4 2 0,-6-6 3 16,1 0 2-16,0-9 3 16,0-4-7-16,-1-6-2 15,1-4-1-15,0-5 0 16,-1-5-2-16,1 0 1 15,0-4-2-15,5-5-1 16,0-5 1-16,0-5 1 16,0-9 1-16,0-5 1 15,0-10 0-15,0-23 2 16,5-5-3-16,6-9-2 16,10-1 0-16,5 5-1 15,6 5-3-15,0 5 2 16,0 5-1-16,0 9 0 0,0 0 2 15,-5 5 2-15,-1 9-3 16,1 14 0-16,-6 6 1 16,-5 8 0-16,11 6 0 15,-6 4 2-15,-5 5 1 16,-16 0 1-16,0 5 6 16,0 4 6-16,-11 1-4 15,1-1 1-15,-11 1-4 16,-1-6 2-16,1 1-4 15,-6-5 1-15,-10-5-5 16,0-4-2-16,0-1 0 16,5-4 1-16,5 0-1 15,6-5-1-15,5 0-8 16,5-5-5-16,0 0-15 0,11 1-8 16,11-6-13-16,10 1-7 15,6-1-50 1,0 1-30-16,-1 4 63 15</inkml:trace>
    <inkml:trace contextRef="#ctx0" brushRef="#br0" timeOffset="1398.3046">1623 608 244 0,'0'-5'90'0,"0"5"-48"0,0 0-34 16,0 0 21-16,0-9-13 15,0-1-2-15,0 6-8 16,0-6-4-16,0 5-1 15,-5-4-6-15,5-1 1 0,0 1-22 16,0-1-8-16,0 1-29 16,5-5-11-16,6-1-13 15</inkml:trace>
    <inkml:trace contextRef="#ctx0" brushRef="#br0" timeOffset="1633.8353">1794 224 236 0,'-27'0'90'0,"11"4"-48"0,0 6-34 0,11-5 24 15,0 4-20-15,-1 1-4 16,6-1-23-16,0 1-8 0,6-6-54 16,4 1-23-1,6-5 14-15,0 0 11 0</inkml:trace>
    <inkml:trace contextRef="#ctx0" brushRef="#br0" timeOffset="-635.4222">27 195 76 0,'0'-28'30'0,"5"23"-16"0,-5-28-6 0,5 23 11 0,1 1 0 16,-1 4 1-16,-5-4-3 16,5-1 0-16,-5 1 2 15,6-1 0-15,-1 1 1 16,0-1 0-16,0 1-11 15,1 4 6-15,-6-5 2 0,0 1-3 16,0 4 0-16,5 0-2 16,-5 1 0-16,0-1-6 15,0 5-2-15,0 0-2 16,0 0-2-16,0 0 1 16,0 0 1-16,0 0 1 15,0 14 1 1,0 5-2-16,0 10 1 15,-5 4 0-15,-1 0 1 16,1 0 0-16,0 5 0 16,0 5 2-16,-6 0-3 15,0-1-2-15,6 1 0 0,0-5-1 16,-1-5 0-16,1 5 0 16,0-9 2-16,-1 9 1 15,6-5-1 1,0-9-2-16,0-5 3 15,0-5-4-15,0 0 0 16,0 0 1-16,0-4 2 16,0-6-1-16,0 1-1 15,0 0 1-15,0-5-1 16,0 0-7-16,0 5 0 16,0-5-6-16,0 0-2 0,-5 0-5 15,5 0 0-15,0 0-16 16,0 0-6-16,0 0-25 15,0-15-34 1,5 6 28-16</inkml:trace>
    <inkml:trace contextRef="#ctx0" brushRef="#br0" timeOffset="4624.3624">3944-256 72 0,'5'-42'27'0,"17"27"-14"0,-12 6 7 0,-4 4 16 16,-1 0-6-16,0 1 0 15,-5 4-2-15,0 0 2 16,6 4-5-16,-6 6-3 16,0 4-12-16,0 10 0 0,-6 14 3 15,-4 5-3-15,-1 4 0 16,-5 0 0-16,5 1 1 15,1 9-1-15,-1 0 1 16,1 0-4-16,-1 0 1 16,6 0-5-16,-1-5-2 0,-4-5-3 15,4-4 1-15,1-10 3 16,0-4 1-16,5-6-1 16,0-4 1-16,0-9 0 15,0-10 3-15,0 0-5 16,16-10-1-16,-6-4 0 15,6-5 2-15,0 0-6 16,0 0 1-16,5 0-1 16,-5 5 2-16,6 0-1 15,-6 4 1-15,0 1 2 16,0-1 2-16,0 6-1 16,-6-1-1-16,1 5-2 15,0 0 1-15,-6 0 3 16,0 5 1-16,0 4 1 15,1 10 2-15,-6 0-1 0,5 5 0 16,0 4-3-16,1 1-2 16,-1-6 1-16,0 6 1 15,1-5-1-15,-1-1-1 16,0-4 1-16,6-4 1 16,0-6-1-16,-1 1-1 15,-4-6-10-15,-1-4-4 16,0-9-42-1,1-1-11-15,-6-4-8 16,0 0-17 0</inkml:trace>
    <inkml:trace contextRef="#ctx0" brushRef="#br0" timeOffset="4892.5298">4508 285 192 0,'0'0'71'0,"0"0"-38"0,0 5-28 16,0-5 19-16,0 10-9 15,6-1 0-15,-1 5-7 16,-5 1 0-16,-5 4-5 16,-1 0 3-16,-4 0 0 0,4-1-2 15,1 1-1-15,0 0-1 16,-1-4-2-16,6-6-10 15,0-4-4-15,0-5-15 0,0 0-7 16,0-5-20 0,6-4-47-16,-1-6 20 15</inkml:trace>
    <inkml:trace contextRef="#ctx0" brushRef="#br0" timeOffset="5069.4598">4487 143 184 0,'-5'-19'71'0,"-1"38"-38"0,6-10-30 0,0-9 15 16,0 0-9-16,0 0-3 15,0 0-6-15,0 0 0 16,11 5-13-16,0 0-5 0,5 0-43 16,-6-10-42-1,6-5 29-15</inkml:trace>
    <inkml:trace contextRef="#ctx0" brushRef="#br0" timeOffset="5457.1321">4876-251 140 0,'10'-47'52'0,"-4"37"-28"0,-1 1-13 15,0 9 18-15,1 0-15 16,-6 0-2-16,0 0-8 0,0 9-1 15,-6 15-1 1,1 14 7-16,-6 5 6 0,1 4 6 0,-1 0 4 16,0 1-2-16,1 14 0 15,4-10-6-15,1-5 0 16,-6-4-8-16,1 0-3 16,-1-1-3-16,6 6-3 15,-1-5 1-15,1-1-1 16,0-4 2-16,0 5 1 15,5-5-8-15,0 0-17 16,5-19-33 0,0-19 1-1,0-5-28-15,6-4-34 16,-6-1 40-16</inkml:trace>
    <inkml:trace contextRef="#ctx0" brushRef="#br0" timeOffset="5850.2336">4881 418 96 0,'0'0'35'0,"5"0"-18"0,1 0-16 16,-6 0 11-16,0 0 7 15,5 5 8-15,6 0-5 16,-1-1-3-16,1 1-5 16,0 0-1-16,-1 0-7 15,1 4 3-15,5-4 1 0,0 0 1 16,0-5 1-16,0 0 2 15,5-5 2-15,0-5-7 16,1-4-1-16,15-5-2 0,-5-4 1 16,0-1 2-16,-6-5 5 15,1-4-4 1,-6 5 2-16,-10-6-1 0,-6 11 1 16,-5-1-2-16,0 5 1 15,-10 5-4-15,-12 14 1 16,1 9-5-16,0 5 0 15,-1 5-1-15,1 5 1 16,5 9 2-16,5 10 2 16,6 0-3-16,10-5-3 15,11 0 0-15,11 0 1 16,10-5-1-16,6-9 2 16,5-10-2-16,5-14-1 15,6-5-26-15,-1-9-10 0,-5-5-57 16,1-10-69-1,-7 1 44-15</inkml:trace>
    <inkml:trace contextRef="#ctx0" brushRef="#br0" timeOffset="3982.3703">3050 328 60 0,'5'-14'24'0,"-10"9"-12"0,5-4 3 0,0 9 13 15,5-5-2-15,6 0 2 16,0 0-3-16,-1 1 0 16,6-1-3-16,-11 0-2 15,1 0-10-15,-1 1 0 0,-5-1 3 16,0 0-3-16,0 5 2 16,0 0-3-16,0 0 0 15,0 0-1-15,0 10 2 16,0 4-5-16,-11 0-3 15,-4 5 1-15,9 0 2 16,1 0 0-16,0 5 2 16,5 0-6-16,0-1-1 15,0 1 0-15,10-5 0 0,6 0 2 16,-11-5 1-16,11 0-1 16,-5 5-2-16,0 0 1 15,-1-4 1-15,1-6-1 16,0-14 4-1,-1 1 1-15,1-6 0 16,-6 1-1-16,1-1-1 16,-1-4 2-16,0 0-3 15,-5-1 0-15,0 1-3 16,0 5-1-16,0-1 1 16,0 5 0-16,6 1 0 15,-6 4 0-15,0 0-3 16,5 9 0-16,0 1 2 15,1-1 0-15,-1 5 3 0,6 1 1 16,-1-1-4-16,1 5-1 16,5-5 1-16,0 0 2 15,0-14 0-15,0 10 2 16,0-10 2-16,5-5 2 16,-5-4 3-16,0-6 4 15,0 1-2-15,0-5 3 16,0-9-2-16,-6-1 0 15,1-4-7-15,0 5-2 16,-6-1-2-16,0 5-2 0,1 5 1 16,-1 0 1-16,-5 5-3 15,5 5-2-15,1-1-1 16,-6 5 0-16,5 1-4 16,6-1-29-1,-1 0-4-15,12 0-21 16,-1 1-7-16,-5-6-37 15</inkml:trace>
    <inkml:trace contextRef="#ctx0" brushRef="#br0" timeOffset="9258.1097">7303-4 104 0,'0'-10'41'0,"5"6"-22"0,-5-1-3 0,0 5 16 15,0 0 2-15,0 0 5 16,0 0-9-16,11 9-1 15,-11 1-16-15,0 4-3 0,0 5 0 16,0 10-4-16,0-6 2 16,0 6-5-16,0-1-2 15,0-4 0-15,0 0 1 16,0-5-1-16,5 0-1 16,0-5 1-16,1 0-1 15,4-4-18-15,1-6-8 16,-6-4-41-1,1 0-57-15,4-4 30 16</inkml:trace>
    <inkml:trace contextRef="#ctx0" brushRef="#br0" timeOffset="9452.1007">7361-265 196 0,'-10'0'74'0,"15"0"-40"0,-5 0-29 16,0 0 17-16,0 0-10 16,0 0 1-16,0 0-8 15,0 0-1-15,0 0-2 16,0 0-2-16,5 0 1 0,1-5-15 16,-1 5-5-16,0-5-37 15,1 1-57 1,-1-1 19-16</inkml:trace>
    <inkml:trace contextRef="#ctx0" brushRef="#br0" timeOffset="9934.919">7697 100 172 0,'-6'0'66'0,"6"0"-36"0,0 0-24 15,0 0 15-15,0 0-5 16,11 0 3-16,0 0-1 16,-1 0-2-16,6-4-8 15,0-1 1-15,6 5 2 0,-1-5-6 16,-5 5-1-16,0 0-2 16,0 0-2-16,0 0 1 15,0 0-1-15,-6 0 0 0,1 0 0 16,0 0-3-16,10 0 2 15,-16 5-17-15,11-10-8 16,-5 0-35 0,0 1-60-16,-1-6 23 15</inkml:trace>
    <inkml:trace contextRef="#ctx0" brushRef="#br0" timeOffset="6871.6403">6201-441 76 0,'0'-38'30'16,"5"29"-16"-16,1-5-8 0,-1 9 11 0,0 0 4 15,-5 5 4-15,0-5 0 16,0 5 2-16,0 0 0 16,-5 0 1-16,0 0-15 15,-1 0 3-15,1 0 2 0,0 5-2 16,-6 0 1-16,0 4-7 16,-5 6-2-16,0 8 0 15,-5 6 0-15,5 9 2 16,0 19 4-16,-5 9-2 15,5 1 1-15,0 4-5 16,5 9 0-16,1-8-5 16,4-6 0-16,1-4-1 15,0-5 1-15,5-5-2 0,0-5 2 16,5-4-2-16,0-10 2 16,1-4-4-16,10-6 0 15,0 1-6-15,0-5 0 16,0 0-24-16,-6 0-7 15,1 0-29-15,0 10-10 16,-1-6-16 0</inkml:trace>
    <inkml:trace contextRef="#ctx0" brushRef="#br0" timeOffset="8779.5288">6627-555 271 0,'-5'-4'31'16,"-1"-1"-16"-16,1 5-9 0,0 5-3 15,5-1-2-15,-6 11-1 16,6 4 3-16,0 9 2 16,0 10-2-16,0 5 0 15,0 23 3-15,0 1 3 16,0-1 0-16,0 1 2 16,-5-1-4-16,0-4-2 15,-1-10 0-15,6-9-1 16,0-10-2-16,0-5 1 15,0-4-2-15,0-10 2 16,6 0 0-16,-1-9 3 0,6-14-3 16,5-10 0-16,-1-5-1 15,1 0-2-15,6-4 1 16,-6 4-1-16,0 0-3 16,0 5 2-16,5 0-1 15,0 10 0-15,-5-1 0 16,0 6 0-16,5 4 4 15,-5 4 1-15,0 6-4 16,0 4 1-16,0 0 2 16,0 10 3-16,6 0 0 15,-6 4 2-15,0 1-2 16,-6-1 2-16,1-4-2 16,-1 0 0-16,1-1-3 15,0-4-2-15,-1 0 3 16,-4-4 0-16,-1-1-1 0,0 0-2 15,1-4 1-15,-6-1-1 16,0-9-14-16,0 0-5 16,0 0-26-16,0 0-8 15,0 0-55 1</inkml:trace>
    <inkml:trace contextRef="#ctx0" brushRef="#br0" timeOffset="8291.2148">6568-417 44 0,'0'-28'19'0,"6"13"-10"0,4-4 2 15,-4 10 12-15,4-1 3 16,1-4 2-16,-6 5 2 16,1-1 1-16</inkml:trace>
    <inkml:trace contextRef="#ctx0" brushRef="#br0" timeOffset="10884.0438">8218 266 108 0,'6'-14'41'0,"-1"9"-22"0,11-9-7 15,-5 9 13-15,-1-18 0 16,6-1 2-16,0 0 2 16,5-4 2-16,1-5-16 15,4-5 4-15,6-15 2 0,0-8-3 16,0-6 2-16,0-9-9 15,-5 5-2-15,-1 0-7 0,-4 0-2 16,-6 4 0 0,-6 1 0-16,-4 9 0 0,-6 5 0 15,0 9 0-15,-6 10 0 16,-4 9 2-16,-1 10 1 16,-10 9-4-16,5 10 1 15,-6 9-5-15,1 5 1 16,0 19 2-16,0 0 1 15,-1 9-2-15,1 10 2 16,5 5 1-16,0 19 2 16,5-5-1-16,6 0-1 15,0-5 3-15,10 9 0 16,0-8-4-16,6-6 1 16,5-9 0-16,11-5 2 0,-1-9-3 15,1-5-2-15,-1-5 2 16,1-4 2-16,-6-10 0 15,1-5 2-15,-1-5-2 16,0-9-1-16,-5-4-2 16,0-6 1-16,0-4 1 15,0 0 2-15,0-10 1 16,16-5 3-16,-21-9-5 16,10 5-3-16,-5 0-2 15,-5 5 3-15,-1-1 2 16,-4 10 2-16,-12 0-4 15,1 10 1-15,-6 4-2 16,1 5 0-16,-1 9 4 16,0 6 1-16,1 4-4 0,-1 9 1 15,-5 1 0-15,5 4 0 16,6-5 0-16,5 1 0 16,0-6 0-16,5 1 0 15,6-5-3-15,5-5 2 16,5-4 3-16,6-10 1 15,-6-5 5-15,1 0 5 16,-1-4-1-16,-5-1 3 16,0-9 1-16,-6-9-1 15,-4-1-5-15,-1 6-2 0,-5-1-2 16,0 0 1-16,-5 1-4 16,-6 4-2-16,0 0 0 15,6 4-1-15,0 1-7 16,10 5 0-16,0-1-19 15,1 1-8-15,4-6-24 16,1 6-11-16,5-1-45 16</inkml:trace>
    <inkml:trace contextRef="#ctx0" brushRef="#br0" timeOffset="12023.6614">9310-265 88 0,'-22'-10'33'0,"38"10"-18"16,0-4-9-16,-11-1 11 0,1 0 0 15,-1 5 1-15,0-5-5 16,-5 5 0-16,6 5-2 15,-6-5 3-15,10 10-7 16,1 4 7-16,0 10 3 0,5-1-3 16,0 1 2-16,5 0-3 15,0 0 0-15,1-10-5 16,9 0 0-16,1 0-1 16,0-4 1-16,0-6-2 15,-5 1-1-15,0 0-6 16,-1 0 1-16,-5-1 0 15,1 1 2-15,-6 0 1 16,-6 4 3-16,1 1 1 16,-6-1 3-16,-5 1-3 0,0-1 1 15,-5 1-3-15,0-1 2 16,-6 1 0-16,0-1 1 16,1 1-2-16,-6 4 1 15,0-4 0-15,-6-1 1 16,1 10-4-16,0 0-1 15,-6 0-1-15,6-5 1 16,-6 5-4-16,6-5 0 16,0 1 1-16,0-6 2 15,-1 1-1-15,6-1-1 16,6 1 1-16,-6-6-1 0,5 1-3 16,0 0 2-16,1-5-4 15,-1 5 1-15,6-1-11 16,-6-4-3-16,-5 5-7 15,11-5 1-15,5 0-16 16,0 0-6-16,0 0-29 16,0 0-34-1,10 0 36-15</inkml:trace>
    <inkml:trace contextRef="#ctx0" brushRef="#br0" timeOffset="12608.0684">10140-431 108 0,'11'-14'41'0,"-6"9"-22"0,0-5 2 16,-5 10 19-16,0 0-1 15,0 0 1-15,0 0-9 16,0 0-4-16,0 0-15 16,0 10 1-16,0 4 1 0,0 0-5 15,0 10-1-15,0 0 2 16,-5 4 1-16,5 5-1 15,-5 10 1-15,-6 0-4 16,6 0 1-16,-1 4-3 16,-4-4 0-16,4-1-3 15,1 1 1-15,-6 5-4 0,6-10 0 16,0-5-4-16,5 0 1 16,-6-5-20-16,6-4-9 15,0-5-3-15,0-5-1 16,0 1-26-16,0-6-9 15</inkml:trace>
    <inkml:trace contextRef="#ctx0" brushRef="#br0" timeOffset="13086.7477">10316-787 140 0,'0'9'55'0,"0"10"-30"0,10-9-21 0,-4-1 13 16,4 6-2-16,11 8 4 15,11 10 2-15,-5-4 4 16,0 9-13-16,-1 5 4 0,1 9 2 15,-6 14-2-15,0 10 3 16,-5 0-8-16,-5 0-2 16,-11 9-5-16,-5-4-1 15,-6-5 1-15,0-5 0 16,-21-4-5-16,1-1 1 16,-1-9-13-16,-6-5-7 15,1-14-58-15,0-9-63 16,0-15 36-16</inkml:trace>
    <inkml:trace contextRef="#ctx0" brushRef="#br0" timeOffset="41881.133">11300-617 40 0,'22'-9'16'0,"-22"-15"-8"0,5 5 12 0,-5 15 14 0,0-1-3 16,-5 5 2-16,5 0-4 15,-6 0 0-15,1 0-1 16,0 0 2-16,-1 0-16 15,1 5-4-15,0-5 1 0,-1 0-7 16,-10 4 0-16,0 6-2 16,0 4 1-16,0 5 0 15,-5-5 1-15,5 5-5 16,-5 0 1-16,10 0 0 16,-5 5 2-16,6-1-1 15,-1-4-1-15,0 5 1 16,1-5 1-16,4 0-1 15,1 0-1-15,0 0 1 16,5-5-1-16,0 0 2 16,5 0 3-16,0-4 0 15,6-1 0-15,5-4-1 16,0 0 0-16,0-1-5 0,5-4 1 16,0 0-2-16,-5 5 0 15,0 0 2-15,-5 4 2 16,0 1-1-16,-6 9 2 15,0-5-2-15,1 9 2 16,-6 1 2-16,-11-5 4 16,6 0-4-16,-1 5-3 15,1-5-1-15,-6-1-1 16,1 1 2-16,-1 0 1 16,6-5-4-16,-6 5-1 0,6-4 1 15,0-1 0-15,-6 0 1 16,6-5 2-16,-1 6-3 15,1-6 0-15,5-4 1 16,-5 0 2-16,5-1-1 16,0-4-1-16,0 5 1 15,0-5-1-15,0 10 0 16,0-6 0-16,0-4-5 16,0 10-1-16,0-6 3 15,0 6 3-15,0-1 3 16,-6 6 1-16,1-1-5 15,0 5-1-15,-1 0 3 16,1-5 1-16,5 0 0 16,0-5-2-16,0 1 1 0,0-1-1 15,0 1-3-15,0-5 2 16,0-5 3-16,0 9 1 16,0-9-4-16,5 5-1 15,6-1 1-15,-6 1 2 16,6-5 9-16,0 0 3 15,10 0-6-15,0 0-4 16,0 0 0-16,6 0 2 16,0-5-4-16,-1 1-1 15,1-1 4-15,-1 0 2 16,1 1-2-16,-6-1-1 16,1 0 1-16,-1 5 0 15,-5-5-5-15,0 1 1 0,0 4-2 16,0-10 0-16,-6 1-31 15,1-1-15-15,10 1-56 16,1-10-38 0,4-5 57-16</inkml:trace>
    <inkml:trace contextRef="#ctx0" brushRef="#br0" timeOffset="44808.5015">3856 3089 72 0,'-5'-4'30'0,"10"8"-16"0,-5-8-1 0,5 4 11 16,-5 0 1-16,4-3 0 15,-4-1-6-15,5 0-1 0,0 1 1 16,0-1 0-16,0-7-10 16,0 0 1-16,0 4 1 0,4 0-4 15,1-1 1-15,5 5-5 16,-1-1-2-16,-4 0 0 16,0 4-1-16,9 0 2 15,-4 8 1-15,-1-1-4 16,-4-3-1-16,0 3 3 15,0 0 3-15,-6 0-1 16,1 1-2-16,0-1 0 16,-5 4-1-16,0 0 4 15,0 7 2-15,-10-3-2 16,1 3-3-16,4 0 2 16,0 8 0-16,0-5-1 15,0 1-2-15,0-4 1 16,0 1-1-16,5-1 0 0,0-4 0 15,0 1 0-15,10-4 0 16,-5 0 2-16,5 0 1 16,0-4-4-16,-1 0-1 15,1-3 3-15,5-4 3 16,-1 0-1-16,1 0-2 16,-1-4 0-16,-4 1-1 15,0-1-3-15,0 0 2 16,-6 1 1-16,1-1 2 15,-5 1 1-15,0-1 1 16,0 0-2-16,0 4-2 16,-5 0 1-16,1 0 1 0,-1 0-1 15,0 4 2-15,0 0-4 16,5-1 0-16,0 4 1 16,0 1 2-16,0 3-3 15,5 0 0-15,0 3-1 16,4 4 0-16,1 4 2 15,5 4 0-15,-6 7 0 16,6 10 0-16,0 1-3 16,-1-4 0-16,-4 0 2 15,9-4 2-15,-9 5 2 16,-5-5 3-16,-5-3 10 16,-5-4 5-16,0-4 2 15,-4-6 1-15,-6-5-2 16,-4-3-2-16,-6-4-4 15,-4-7-2-15,-15-11-8 0,0-3-4 16,-4-4-1-16,-1-1 1 16,0 1-6-16,6 4 1 15,4-1-19-15,5 1-8 16,9 3-20-16,11 3-6 16,9-3-65-1</inkml:trace>
    <inkml:trace contextRef="#ctx0" brushRef="#br0" timeOffset="47675.2688">4595 4375 144 0,'10'-8'55'0,"-5"8"-30"15,4-3-16-15,-4 3 16 0,5-4-1 16,0-3 1-16,-1 3-1 16,11-3 0-16,4-4-13 15,-4-7 2-15,-1 3 1 0,1-7-1 16,-1-3 2-16,1-1-4 16,-6 1 1-16,-4-4-7 15,0 0-3-15,-1 3-1 16,-9 1 1-16,-9 3-1 15,-6 7 2-15,0 4 0 16,1 4 1-16,-6 7-2 16,1 11-2-16,4 7-2 15,1 8 1-15,4 17 1 0,0 1 2 16,5 0-3-16,1-1-2 16,4-6 2-16,4-4 2 15,6-4-2-15,10-7-2 16,4-4 2-16,0-7 2 15,5-8-11-15,1-6-3 16,4-5-25-16,-5-2-10 16,-5-1-50-1,1-4-31-15,-6 4 57 16</inkml:trace>
    <inkml:trace contextRef="#ctx0" brushRef="#br0" timeOffset="47002.0318">4065 4203 124 0,'0'-18'46'0,"0"15"-24"0,5-1-13 0,-5 4 16 16,5 0-3-16,-1 0-1 15,-4 0-7-15,5 0-4 16,-5 0-5-16,0 0 1 0,5 22 3 16,0 0-3-1,-5 0-1-15,5-1 2 16,-5 5 0-16,0-1 3 15,0-3-1-15,5 4 0 16,0-4-3-16,-5-4-1 16,0-4-1-16,0-3 2 15,0-3-3-15,4-5 0 16,1 1 1-16,-5-4 2 16,0 0-3-16,0 0 0 0,5-4-3 15,0 1-1-15,0-5 7 16,5-3 6-16,-1-3 5 15,1-4 2-15,0-1-4 16,4-13-1-16,6-1-6 16,-5 4-3-16,9 0-2 15,0 3-3-15,-4 4 1 16,-1 4-1-16,-4 7 0 16,-1 0 2-16,1 4-3 15,-5 3 0-15,-1 4-6 16,1 0-3-16,0 4-14 15,0-1-5-15,-1 1-23 16,1 0-6-16,5-1-47 16</inkml:trace>
    <inkml:trace contextRef="#ctx0" brushRef="#br0" timeOffset="48755.6248">5043 4156 160 0,'-25'4'60'0,"25"-1"-32"0,5-3-26 15,-5 0 14 1,10 0-6-16,0 4 0 16,-1 0-2-16,6-4-4 15,4 3 2-15,1 1 0 0,4 0-2 16,1 7-1-16,4-1-3 16,0-2-3-16,0-1 4 15,-5 0 1-15,1-3 0 16,-1 0 1-16,-4-4-2 15,-1-11-1-15,5 0 1 16,1 0-1-16,4 0 0 16,-10 0 2-16,1 0-8 15,-6 0-1-15,1 4 2 0,-5 0 0 16,-1-1 3-16,1 5 1 16,-5-1 1-16,0 0 0 15,-5 4 4-15,0 0 2 16,0 0 0-16,0 0 1 15,0 0 0-15,-5 8 3 16,-5-5-3-16,1 5-2 16,4-1 2-16,0 4 0 15,0 7-3-15,0 4-1 16,5 3 1-16,0-3 0 16,10-4-2-16,0 1 1 15,-1-1 0-15,1-4 1 16,0 1-5-16,-1-4-1 15,1-4 3-15,0 4 3 16,0-7 3-16,-1-4 3 0,-4-4-1 16,5-7 2-16,0 4 3 15,-1-4 3-15,6-7-5 16,-5-8-2-16,4 4-5 16,-4 1-2-16,5 2-1 15,-6 1 1-15,-4 0-2 16,5 3 2-16,-5 4-4 15,0 0 0-15,0 4 3 16,-5 4 3-16,0 3-2 16,0 0-2-16,0 7 0 15,0 11-1-15,0 4 0 16,0 0 0-16,0 3 0 0,0-3 0 16,4-4 0-1,1 1 0-15,0-5 0 0,10-7 4 16,4 1 2-1,1-5 2-15,-1-6 2 16,1-1-3-16,-6-11 1 16,1-6-3-16,-1-1 0 15,1 4-6-15,-5-1 1 16,-1 1 0-16,1 4 2 16,-5-1-6-16,0 0 1 15,0 4-8-15,0 1-1 16,4-1-13-16,-4 3-6 0,0 1-17 15,5 0-5-15,-5-1-43 16,4 1-39 0,1 0 49-16</inkml:trace>
    <inkml:trace contextRef="#ctx0" brushRef="#br0" timeOffset="47898.7274">5262 3741 116 0,'-10'-7'46'0,"10"7"-24"0,0 0-19 16,0 0 10-16,0 0 3 15,0 0 4-15,0 0 5 16,0 0 4-16,-5 3-15 15,0 4 3-15,0 4 1 0,0 4-4 16,1 3 0-16,-1 15-4 0,0 3 1 16,0 4-2-16,0 11 2 15,0 11-6-15,0 8-3 16,5-8-1-16,0-8-1 16,0-6 0-16,5-8 0 15,0-8-7-15,0-6-3 16,0-4-34-16,0-8-14 15,0-6-38 1,-5-8-17-16,4-4 60 16</inkml:trace>
    <inkml:trace contextRef="#ctx0" brushRef="#br0" timeOffset="49546.8465">6147 4127 124 0,'-5'4'46'0,"5"-1"-24"0,5 1-17 0,-5-4 11 16,0 0-5-16,0 0 1 15,0 7 6-15,0 0 3 16,0 1-10-16,0 10 4 0,0 7 3 15,0-3 3-15,0-3 2 16,0-1-8-16,0-4-4 16,0-3-4-16,0 0-2 15,0-4-3-15,0 1 1 16,0-8-2-16,0 0 2 16,0 0-2-16,0 0-1 15,0 0 5-15,5 0 4 0,0 0-1 16,0-4 1-16,-1 0-1 15,1-10 7 1,0-8 0 0,0 4-3-16,5 0-7 15,0 3-3-15,-1 0 1 16,1 1 0-16,5-4 3 16,-1-1 1-16,1-2-1 15,-1-5 1-15,6 1-2 16,-1 3 0-16,1 4-1 15,-6 3 0-15,1 0-2 16,0 4 1-16,-1 4-4 16,1 4 0-16,-6-1-1 15,1 4 0-15,0 7 2 16,0 4 0-16,-6 4 0 16,1 3 0-16,0 0 0 0,0 4 2 15,-5 7-1-15,0 8-1 16,0-5 1-16,0 1-1 15,0-4-3-15,0-3 2 16,0-1 1-16,0-7 2 16,0 1-1-16,5-5-1 15,-5-6-2-15,5-1-1 16,-5-7-16-16,5 0-7 16,0-4-29-16,-1 1-12 15</inkml:trace>
    <inkml:trace contextRef="#ctx0" brushRef="#br0" timeOffset="58036.5968">8292 4091 88 0,'-4'0'33'0,"8"0"-18"0,-4 0 4 0,0 0 16 16,0 0-4-16,0 0 2 16,5 3 1-16,0 1 1 15,0-1-19-15,0 1 4 0,0 3 3 0,0 1 3 16,-1 3 4-16,-4 0-12 16,0 10-5-16,-4 9-8 15,-1-1-2-15,0 0-1 16,-5-7-2-16,0 0 3 15,1-1 0-15,-6-2-12 16,5-5-4-16,1 1-25 16,-6-4-8-16,5-8-58 15,1 1-38 1,4-8 63-16</inkml:trace>
    <inkml:trace contextRef="#ctx0" brushRef="#br0" timeOffset="58219.0693">8346 3890 244 0,'-10'4'90'0,"5"-4"-48"0,0-4-34 0,5 4 24 16</inkml:trace>
    <inkml:trace contextRef="#ctx0" brushRef="#br0" timeOffset="58232.9266">8331 3883 434 0,'0'-7'7'16,"5"-1"-4"-16,-5 1-38 0,0-4-17 15,0 0-59 1</inkml:trace>
    <inkml:trace contextRef="#ctx0" brushRef="#br0" timeOffset="54720.1461">7071 4098 76 0,'-5'-4'30'0,"10"4"-16"0,0 0-6 16,-5 0 13-16,0 0 3 16,0 0 5-16,5-3 0 0,5-1 0 15,0 0-1-15,-1-3 0 16,1-4-15-16,0-4 5 0,4-3 5 16,6 0-1-16,4-7 1 15,10-8-8-15,-5-4-2 16,1-3-3-16,-1 4-1 15,-5-19-8-15,0 4-2 16,-4 0 2-16,-6 4 1 16,1 7-3-16,-5 3 1 15,-5 8-2-15,-5 7 0 16,0 8 2-16,-5 3 0 16,0 7-3-16,-10 12 0 15,6 2-1-15,-1 16 0 16,-10 10 3-16,-4 4 2 15,0 4-2-15,4 3 0 0,1 8 3 16,-1-4 3-16,6-4-7 16,-1 1 0-16,5-4 0 15,6-4 1-15,4-4 1 16,4-3 0-16,11-8 0 16,4-3 0-16,6-4 2 15,-1-3 1-15,0-4-1 16,1-4-2-16,-1 0 1 15,0-3-1-15,6 0 2 16,-6-4 1-16,-5 0-4 16,-4 0 1-16,0 0 0 15,-6 0 0-15,1 0 0 16,0 0 0-16,-5-4-11 16,-1 0-5-16,1 1-23 15,0-4-8-15,0-4-52 16,0 0-30-16,5 0 60 15</inkml:trace>
    <inkml:trace contextRef="#ctx0" brushRef="#br0" timeOffset="55259.7652">7864 3996 48 0,'-5'-4'19'0,"5"1"-10"0,5 3-2 16,-5 0 9-16,0-4 20 15,0 0 12-15,0-3-3 16,0 0-2-16,0-1-13 16,-5 5-4-16,1-5-15 15,-1 1 0-15,0 4 2 0,0 3-7 16,-5 0-3-16,1 3 0 15,-1 1 2-15,0-1-4 16,-5 5-1-16,1 3 0 16,4 3 2-16,0 1-3 15,1 3 0-15,4 4-1 0,0 0 0 16,10 0 2 0,5-1 0-16,4-2 0 0,1-5 2 15,-1-3-1-15,6-4 2 16,-1-7 9-16,1-3 4 15,-1-4 1-15,1-8 0 16,-1-3-1-16,-4 0 3 16,-6-1-5-16,1-3 0 15,-5 1-2-15,0 2 0 16,-5-2-6-16,-5 2-2 16,0 1-2-16,-5 0 1 15,-4 11-4-15,-1-1 0 16,1 5-4-16,4-1 1 15,0 8-58-15,5-4-23 16,5 0-14-16,10 0-8 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3:38:51.23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CE76E04-CC0B-4036-B12E-3C6565C7E3E4}" emma:medium="tactile" emma:mode="ink">
          <msink:context xmlns:msink="http://schemas.microsoft.com/ink/2010/main" type="inkDrawing"/>
        </emma:interpretation>
      </emma:emma>
    </inkml:annotationXML>
    <inkml:trace contextRef="#ctx0" brushRef="#br0">45 78 88 0,'-14'-8'35'0,"10"8"-18"0,-5 4-13 0,9 0 10 15,-4 0 1-15,-1 0 0 16,1 0-1-16,-1 0 1 16,5-1 5-16,0-3 2 15,5 4 0-15,8 0 1 16,5 0-13-16,0-4-1 0,13 0 1 16,4 0-2-16,5-4 3 15,5 0-6-15,-1-3-1 16,1-1-2-16,-1 4-2 15,-4-4-2-15,0 0-1 16,-5 0-9-16,1 0-3 0,-1-3-8 16,-3 3 0-16,-1 0-12 15,-5 0-3-15,-4 0-7 16,-4 4-23 0,-4 0 12-16</inkml:trace>
    <inkml:trace contextRef="#ctx0" brushRef="#br0" timeOffset="465.5523">-66 746 160 0,'9'0'60'0,"0"4"-32"0,4-4-17 0,-4 0 15 16,4 0-8-16,5 4 0 15,0-4-2-15,-1 0-1 16,10 0-7-16,9 0 4 0,-1 0 1 15,1-4-2-15,4 0 1 16,0 0-5-16,8 0 1 16,-3-4-3-16,-5-3 0 0,0-1-3 15,0 0 1-15,-5-12-2 16,-4 9 2-16,-4-1-4 16,-5 4 0-16,-8 4-1 15,-6 0 0-15,1 4-7 16,-4 1-2-16,-5 10-7 15,0-7-2-15,0 0-16 16,0 0-6-16,9-7-102 31,4-17 57-31</inkml:trace>
    <inkml:trace contextRef="#ctx0" brushRef="#br0" timeOffset="-374.0599">294 164 116 0,'0'-11'46'0,"8"3"-24"0,-3 0-10 0,-5 8 16 15,4 0-3-15,1-4 3 16,-1 4-10-16,1 0 0 16,-5 0-11-16,4 8 2 0,0 4 4 15,-4 3-3-15,0 5 2 16,0 0-5-16,0 3-2 16,0 5-2-16,0-1 0 15,5 5 0-15,-5 3 1 16,4 0-2-16,1 1-2 15,-5 7 1-15,4-4-1 16,1 1-3-16,-5-5 0 0,4 0-20 16,-4-3-8-16,0-9-2 15,0-7 2-15,-4-16-81 32,4-12 26-32</inkml:trace>
    <inkml:trace contextRef="#ctx0" brushRef="#br0" timeOffset="1037.7213">760 475 148 0,'0'-4'55'0,"0"4"-30"0,0 0-14 0,0 0 15 16,0 4-3-16,0 4 0 15,0 3-6-15,0 9 0 16,0 8-10-16,0-1 0 0,0 5 3 16,-5-9 0-16,5 1 2 15,-4-5-4-15,0 1-3 0,-1-4-5 16,1-4-2-16,4-1 7 16,0-3 4-16,0-8-2 15,0 0 1-15,0-8-3 16,4-3 0-16,1-13-1 15,3-11 2-15,1-5-3 16,0-3 0-16,4 4-1 16,5 3-2-16,0 5-2 15,0 3 1-15,-5 9 1 16,0 3 0-16,1 4 0 16,-5 8 0-16,0 4 0 15,-1 4 2-15,1 4-1 0,0 4-1 16,0 8 1-16,0-1-1 15,-5 9 4-15,1 7 2 16,-1 1-2-16,1-1-3 16,-1 4 2-16,5-7 0 15,0-5-4-15,0-3 1 16,-5-9-2-16,1 1 0 16,-1-4-20-16,1-4-8 15,-1-4-20-15,-4-4-9 16,0-4-43-1</inkml:trace>
    <inkml:trace contextRef="#ctx0" brushRef="#br0" timeOffset="1744.1818">1177 412 104 0,'0'-8'38'0,"0"4"-20"0,0 0 1 0,0 4 18 15,0 0-5-15,0-4 1 16,5 4-7-16,-5 0-4 16,0 0-12-16,0 0 2 0,4 8 2 15,1 4-3-15,-1 4 1 16,0 3-3-16,1 9 0 16,-1 7-1-16,1-3 2 15,-1-5-3-15,1-3 1 0,-1 3-1 16,1-7 1-16,-1-4-4 15,0-5-1-15,5-3 1 16,0-4 0 0,0-4 4-16,0-4 3 0,0-4-4 15,0-7-2-15,-5-9 0 16,1 1 1-16,-1-9-3 16,5 5 0-16,0-1-1 15,0 1-2-15,0 3 1 16,-1 0-1-16,1 5-3 15,0 3 2-15,0 4-6 16,-4 4 0-16,-1 4-19 16,0 0-8-16,1 1-13 0,-5 3-6 15,0 0-26 1,0 0-39-16,0 0 35 16</inkml:trace>
    <inkml:trace contextRef="#ctx0" brushRef="#br0" timeOffset="2713.9752">1613 424 104 0,'4'-8'38'0,"-4"4"-20"0,0 0-1 0,0 4 14 0,4-4 1 16,1 0 3-16,-1 0-8 15,1-4-2-15,-5 0-14 16,0 5 2-16,0-1 1 0,0 0-3 16,-5 0-1-16,1 0-4 15,-1 4 1-15,1 4-2 16,-5 4 0-16,-4 3-3 16,-1 5 1-16,-3 4 0 15,-1 11 1-15,0 9-2 16,0 3-2-16,1-4 1 15,-1 8-1-15,5-7 2 16,4-9 1-16,4-7-1 16,5-1-2-16,0-7 3 0,5-4 0 15,4-12 3-15,4-4 3 16,9-8 0-16,-4-4 2 16,0-7-4-16,-1-9 1 15,-3 1-5-15,-1-5-2 16,0 1-3-16,-4 4 1 15,-4 3 1-15,-1 4 0 16,1 5-3-16,-1 3 0 16,0 8-1-16,-4 4 3 15,-4 4 0-15,4 0 1 16,4 4 0-16,-4 4 0 16,0 0 0-16,5 4 0 15,-1 0 0-15,1 3 0 16,-1 1-3-16,5 15 2 15,0 1 3-15,0 3-1 16,0-3-1-16,0-5-2 16,-1 1 1-16,1-9 1 15,-4 1 2-15,4-4-1 16,-5-4 2-16,1-5 0 16,-1-3 3-16,-4 0-3 15,4-4 0-15,-4 0-1 16,5-4-2-16,-1 0 1 15,1 0-1-15,-1 1-3 16,1-1 2-16,-1-4 3 16,1 0 1-16,-1 0-1 15,0-4 1-15,5-3 4 0,0-1 4 16,0-8-4-16,0-7 1 16,0-1-7-16,0 9-1 15,0 3 0-15,4-3 2 16,5-9 1-16,-1 5 1 15,1 3-7-15,-4 8 0 16,-1 1-1-16,0 3 2 16,-4 4 1-16,0 4 3 15,0 0-3-15,-5 4-2 16,1 0-16-16,-5 0-5 16,0 0-10-16,0 0-2 15,0 0-9-15,0 0-2 16,9 4-9-16,-1 0-5 15,1 0-11-15</inkml:trace>
    <inkml:trace contextRef="#ctx0" brushRef="#br0" timeOffset="2990.5011">2128 424 144 0,'0'-8'55'0,"0"8"-30"0,0-4-16 15,0 4 14-15,0 0 0 16,0 0 1-16,0 0-2 16,0 8-2-16,0 0-10 0,0 3-2 15,0 1 2-15,-5 0 0 0,1 4 2 16,-1 3-4-16,1 9 0 16,-1-1-7-16,5-7-1 15,0-4 0-15,0 7 2 16,0-3-1-16,5 0 2 15,-5-5-4-15,4 5-2 16,-4-4-20-16,0-4-8 16,0-1-13-16,0-3-3 15,0 0-3 1,0-8-36-16,0 0 11 0</inkml:trace>
    <inkml:trace contextRef="#ctx0" brushRef="#br0" timeOffset="3203.8247">2097 337 160 0,'4'-4'60'0,"-4"4"-32"0,4 0-15 16,-4 0 19-16,0 0-12 16,5 0-3-16,4 0-8 15,-5 0-4-15,5 0-2 16,0 0-3-16,0 0 3 0,0 0-22 15,9-4-7-15,-5 0-40 16,5 4-42-16,-5 0 33 16</inkml:trace>
    <inkml:trace contextRef="#ctx0" brushRef="#br0" timeOffset="4249.708">2492 365 132 0,'0'0'52'0,"0"0"-28"0,0 8-19 0,0-8 11 16,0 7-5-16,0-3-1 15,0 0 0-15,0-4 1 16,4 4-5-16,-4-4 9 0,5 0 7 16,-1 0 0-16,1 0-1 15,-5-4-5-15,0 0 0 16,0 4-5-16,-5 0 1 0,-8 0-5 15,0 4-2-15,-1 4-2 16,5 0-3-16,0 0 1 16,-4 12 1-16,0-5-3 15,-5 17-2-15,5-9 2 16,-5 13 0-16,5-9 1 16,-1 9 2-16,1-9-3 15,9-3 0-15,-1-5 1 16,10-7 0-16,-1-4 2 15,14-12 1-15,-9 0 3 16,4-12 3-16,0 1 0 16,5-13 2-16,-5 5-6 15,1-13-1-15,-5 9-2 0,-1-1-2 16,1 5-2-16,0-1 1 16,-4 4-1-16,-1 9-2 15,1-1 3-15,-5 12 2 16,0 0-2-16,0 8-2 15,0 0 2-15,4 7 0 16,-4-3 3-16,4 8 1 16,-4-5-4-16,5 9-1 15,-1-4 1-15,1-1 0 16,-1-3 3-16,1-4 1 16,-1 4-1-16,1-9-2 15,-1 1 1-15,0-4-1 16,1 0 0-16,-1-12 0 15,1 4-5-15,-1-11-1 0,1-1 3 16,3-4 1-16,-3 5-1 16,8-9 2-16,-4 4-1 15,4-3 0-15,1 3 0 16,-1 0 0-16,0 5 2 16,1 3 2-16,-1 4-3 15,-4 8-2-15,0 0 4 16,-5 8 1-16,1 0-3 15,-5 7 1-15,0-3 0 16,0 8 0-16,0-4 0 16,0 7 2-16,0-3-1 15,4-4 2-15,-4-1-4 0,9-3 0 16,-5-4 1-16,5-8 0 16,0 0 2-16,5-12 1 15,-1 0-4-15,0-7 1 16,1 3 2-16,3-12 1 15,-3 5-1-15,3-1-2 16,-3 5-4-16,-1 3-2 16,0 0 3-16,-4 4 3 15,0 5 1-15,0 7 2 16,-5 0-4-16,1 7-2 16,-1 1 2-16,-4 12 0 15,0-4 1-15,0 15 0 16,0-3-3-16,0 3 2 15,0-3 1-15,5 7 2 0,-1-4-3 16,1-3 0-16,-1-5-8 16,1-3-4-16,-1 0-11 15,5-12-5-15,-5 0-20 16,5-16-6-16,0 0-31 16</inkml:trace>
    <inkml:trace contextRef="#ctx0" brushRef="#br0" timeOffset="4579.7962">3345-284 192 0,'0'-4'71'0,"0"8"-38"0,-5 4-28 16,5 0 19-1,-4 8-11-15,-1 3-2 16,-4 13-2-16,0 15-1 15,1 0-4-15,-6 8-3 0,5 4 0 16,-4 0-1-16,0 0 2 16,4 4-1-16,4-16-1 15,1-8 1-15,-5 20-1 16,0-8 0-16,9 4 0 16,0-7 2-16,0-5 1 15,0-8-1-15,0 1-2 16,0-9-15-16,0-7-7 15,0-1-18-15,0-7-5 0,0-4-25 16,-4-8-23 0,-1 0 36-16</inkml:trace>
    <inkml:trace contextRef="#ctx0" brushRef="#br0" timeOffset="5286.1745">3003 392 148 0,'-9'-4'55'0,"9"4"-30"0,-9 12-18 15,9-8 15-15,0 4-11 16,0-4-1-16,4 4 3 16,1-4 3-16,8 0-8 15,-4 0-2-15,9-1 0 0,-5 1-1 16,14-4 0-16,-1 0-3 0,5 0 1 16,-4 0-4-16,9-4 0 15,-5 1-6-15,4-5-3 16,-4 4-14-16,0-4-7 15,-4 0 2 1,4-4 5-16,-4 4 12 0,4-3 4 16,-5-1 3-16,-3 4 4 15,-6 0 2-15,1 4 2 16,-4 0 3-16,-6 0 1 16,1 0 3-16,0 0 1 15,0 0 1-15,-5 1 2 16,1-1-1-16,4 0 2 15,-5 0 1-15,5 0 2 0,-4 0-4 16,-1 4 2 0,0 0 2-16,1 0 1 0,-1 0-2 15,-4 0 2-15,0 0-6 16,-9 0 0-16,1 0-4 16,-10 8 0-16,4-4-3 15,-8 4-1-15,5-1-3 16,-15 5 1-16,10 0-2 15,0 4-1-15,4-1-2 16,5 5-1-16,0-4 2 16,8 3 0-16,5-3-2 15,9 12 2-15,0-5 1 16,4 1 2-16,1-4-1 16,8-1-1-16,-4-3 5 0,4 4 1 15,-9-9 0-15,5 1 1 16,-5 0-2-16,0-4 2 15,-4 0-2-15,0-4 2 16,0-1 0-16,-9 1 3 16,0 0 1-16,-13 4 1 15,4-4-6-15,-13 0-2 16,4 0-2-16,-18-4 1 16,10 0-11-16,-1 0-2 15,5 0-37-15,4 0-14 16,0 0-79-1</inkml:trace>
    <inkml:trace contextRef="#ctx0" brushRef="#br0" timeOffset="6038.3025">3784 648 244 0,'-4'-4'93'0,"4"4"-50"0,4-8-33 0,1 8 23 16,-1-4-14-16,1 4-3 16,3-8-9-16,-3 0-5 15,4 0-1-15,-5 5-1 0,1-13 2 16,-1 8-12-16,1 0-6 16,-5 4-18-16,-5 4-8 15,5 0-29 1,-4 0-54-16,-1 0 27 15</inkml:trace>
    <inkml:trace contextRef="#ctx0" brushRef="#br0" timeOffset="6217.6167">3838 416 204 0,'-5'-12'77'0,"5"12"-42"0,0-4-15 0,0 4 24 0,5 0-16 16,-5 0-5-16,8 0-14 15,-3 0-6-15,4 0-2 16,0 0-17-16,-1 0-4 0,1 0-98 16</inkml:trace>
    <inkml:trace contextRef="#ctx0" brushRef="#br0" timeOffset="19382.7318">4726 184 64 0,'4'-24'27'0,"1"20"-14"0,-1-3-4 16,-4 7 11-16,4-4-7 15,1 0 0-15,-5 0-3 16,0 0-1-16,0 0-1 16,0 4 2-16,0-4 1 15,0 4 3-15,0 0-1 16,0 0 0-16,0 0-7 16,-5 4 0-16,1 0 4 0,0 4-2 15,-5 0 1-15,0 7-3 16,-4 1 1-16,-1 0-2 15,-4-1 2-15,5 1-2 16,0 4 2-16,-1 0-2 0,6-1 0 16,-1 5-3-1,0-1-2-15,0 5 1 0,4-5 1 16,1 5-3-16,4-4 0 16,0 3 1-16,0 8 0 15,0 1 0-15,4-9 0 16,1-3 0-16,-1-1 2 15,5-3-1-15,0-8-1 16,0-4 3-16,0 0 0 16,0-8 3-16,4-4 1 15,0-16 1-15,10 0 0 16,-6-3-7-16,1-1 0 16,0-3 3-16,0-1 2 0,-1-3-2 15,-3-1-1-15,-1 1 3 16,0-1 1-16,-4 5-3 15,0-1-1-15,-4-3 1 16,-1 0 0-16,-4 3-5 16,0-3-1-16,0 3 1 15,0 1 2-15,0-1-2 16,0 4 0-16,-4 1 1 16,-1 3 2-16,1-3-1 15,-1 3-1-15,1 4-2 16,-1 0 1-16,-3 5 1 15,-1 7 0-15,-5 8-5 16,1 7-1-16,-5 1 7 0,0 4 4 16,1 0-5-16,-1 3 1 15,5 1-8-15,-5 0-3 16,9 3-32-16,5 1-15 16,4-4-39-1</inkml:trace>
    <inkml:trace contextRef="#ctx0" brushRef="#br0" timeOffset="20590.5519">5241 156 92 0,'0'-3'35'0,"0"6"-18"0,4-6-11 15,-4 3 11-15,0 0-5 16,0 0 1-16,0 0-2 16,0 0 3-16,5 3 2 15,-5-3 8 1,0 12-4-1,0 0-6-15,-5 4-3 0,-4-4-3 16,1-1 0-16,-6 1-2 16,1 0-1-16,0-4-1 15,-1 4 0-15,1-5-2 0,0 5-2 16,-1-4 1-16,5 0 1 16,1 0-1-16,-1 0 2 15,0 0-2-15,0-1-1 16,4 1-2-16,1 0 1 15,0 0 1-15,-1-4 0 16,1 0 0-16,4-4 2 16,0 0-3-16,0 0 0 15,4 4 1-15,1 0 0 16,3 0 0-16,1-4 2 16,5 0-1-16,3 0-1 15,1 0 3-15,4 0 0 0,1-4-4 16,-1 4-1-16,0-4 1 15,0 4 0-15,0-4 1 16,-4 4 2-16,0 0-3 16,0-4 0-16,-5 4 1 15,0 0 0-15,-4 0-3 16,0 0 2-16,-4 0-30 16,-1-4-12-16,-4 4-22 15,0-4-30 1,0 4 32-16</inkml:trace>
    <inkml:trace contextRef="#ctx0" brushRef="#br0" timeOffset="20825.4681">5103 491 108 0,'0'7'41'0,"5"-3"-22"0,-5 0-7 0,0-4 13 16,0 0-5-16,0 0 1 16,0 0-6-16,0 0-1 0,9 0-8 15,-1 0-2-15,1 0 2 0,0 0 1 16,5 0 3-16,-1 0-3 15,0 0 1-15,0 0-3 16,-4 0 2-16,0 0-2 16,0 0 0-16,0 0 1 15,0 0 1-15,4-4-3 16,-4 0-3-16,4 0 2 16,1-3 0-16,-1-1-4 15,0 0 1-15,-4 0-11 16,0 4-3-16,0 0-28 15,0 0-11-15,0 0-25 16,0 0-15 0,4 0 47-16</inkml:trace>
    <inkml:trace contextRef="#ctx0" brushRef="#br0" timeOffset="21623.0648">5547 510 92 0,'0'-8'35'0,"5"8"-18"0,4-4-7 31,-9 0 14-31,4 1-4 15,5-5 0-15,0 0 0 16,0-4 0-16,4-4-5 16,0-3 1-16,1-1-9 15,-1 0 5-15,0-3 1 0,5 3 0 0,0-3 2 16,-5-5-6-16,1 1-3 16,-1-5-1-16,-4 8 1 15,0 5-5-15,0-9-1 16,-1-11 0-16,-3 15 2 15,-1 5-1-15,1-5-1 16,-1 5-2-16,-4 3 1 16,0 0 1-16,-4 12 0 15,-5 4 0-15,0 8 0 16,0 4 0-16,0 7 0 16,0 5 0-16,-4 0 0 15,0 3-3-15,-1-3 2 16,1-1 1-16,4 1 2 15,0-1 1-15,0 1 1 0,5 0 0 16,4-1 0 0,0 5-2-16,0-1-2 0,4-3 3 15,1-1 0-15,4 1-1 16,0-4-2-16,-1-1 1 16,1-3-1-16,5 0 0 15,-5-4 2-15,4-5-3 16,-4 1 0-16,0 0 3 15,0-4 1-15,-5 4-4 16,0-8 1-16,1 8-16 16,-1-12-6-16,1 0-11 15,-1 0-5-15,1 0-19 16,3-4-42 0,6-4 21-16</inkml:trace>
    <inkml:trace contextRef="#ctx0" brushRef="#br0" timeOffset="22100.4148">5983 310 88 0,'0'-12'35'0,"0"8"-18"0,0 4-13 0,0 0 10 16,0 0 5-16,0 0 5 16,0 0-1-16,0-4-2 15,0 4-5-15,-5 0-2 16,1 0-8-16,-1 0-2 0,1 4 2 0,-5 0-1 15,0 4 2-15,5 4 0 16,-1-1 1-16,1 5-2 16,-1 0 1-16,1 3-2 15,4 1 0-15,0 0-1 16,4-1 0-16,5-3 0 16,4 0 0-16,5-4-2 15,0-4-2-15,4-5 3 16,0-3 0-16,1-3 7 15,-1-5 6-15,0-8 1 16,-4 0-1-16,0-3-4 16,-5-5 0-16,-4 0-3 0,-5 1 0 15,-4-1-5 1,0 5-3-16,-4-1 0 16,-5-4 1-16,0 5-3 15,0-1 0-15,0 4 1 0,5 8 0 16,-1 5-3-16,1 3 0 15,-5 0-14-15,5 3-6 16,-1 5-17-16,5 0-7 16,0 0-35-1,5 4-39-15,3 0 42 16</inkml:trace>
    <inkml:trace contextRef="#ctx0" brushRef="#br0" timeOffset="23166.6473">6578 184 80 0,'13'-24'33'0,"-13"28"-18"0,4-12-2 16,-4 8 11-16,5-3 1 16,-5 3 2-16,0 0-9 15,0 0 0-15,0 0-5 16,0 0 0-16,0 3-7 16,0 1 3-16,-9 8 7 15,0 0-1-15,0 0-1 0,-4 0 0 16,0-5-3-16,-1 5 1 15,1 0-7-15,-5 0-3 16,0 0 1-16,1-1 0 16,-6 1 1-16,6 0 0 15,-1 0-2-15,5-4 1 16,-1-1-2-16,5 1-1 16,0 0 3-16,5-4 0 15,0 0-1-15,-1 0-2 16,1 0 1-16,4 0 1 15,0 0-3-15,0 0 0 16,0 4 1-16,4-1 2 16,1-3-1-16,-1 0-1 0,0 0 5 15,10 0 4 1,4-4-1-16,-1 0-1 16,6 0-2-16,-1-4-3 15,0 0-2-15,0 0 3 16,-4 0 0-16,0 4-4 15,-5 0-1-15,0 0 1 16,-4 0 2-16,0 0 0 16,-4 0-1-16,-5 0 1 15,0 0 1-15,0 0-1 16,0 0-1-16,4 0-13 16,0 0-4-16,1 0-20 15,4 4-6-15,-5-4-20 16,5 0-8-16,0 0-5 15</inkml:trace>
    <inkml:trace contextRef="#ctx0" brushRef="#br0" timeOffset="24455.0971">6893 7 64 0,'4'-16'24'0,"1"12"-12"16,-5-27 1-16,4 15 11 0,-4 4 1 15,5 1 2-15,-5-5-4 16,4 8 0-16,-4 4-8 15,0 0-4-15,0 0-6 16,0 0 3-16,0 0 2 0,0 1-8 16,5 3 0-16,-5 0 0 15,4 0 1-15,-4 0 1 16,5 15 2-16,-1 1 3 16,0 11 5-16,1-7-6 15,-1 8-2-15,1-5 1 0,-1 9 2 16,-4 11 0-16,0-4 2 15,0-3-4-15,0-5-2 16,0 0-2-16,0 1 0 16,-4-1-2-16,4 1 2 15,0-5-2-15,0-3 2 16,0-4 0-16,0-5 1 16,0-3-2-16,0-4 1 15,0-8 4-15,4-4 6 16,5-4-5-16,0-4-2 15,0-3-6-15,4-1 0 16,-4 0 0-16,4 0 0 16,5 1 0-16,-5 3 0 15,1 0-3-15,-1 0 2 16,0 1 1-16,-4 3 0 0,0-4 0 16,0 8 0-16,0 0 0 15,-5 0 2-15,1 0-3 16,-1 4-2-16,1 0 2 15,-5 0 0-15,0 0 1 16,0 0 2-16,4 4 3 16,1 4 4-16,-1 0-2 15,0 0 1-15,1 0-5 16,-5-1 0-16,4 1-1 16,-4 4-2-16,5 0 3 0,-1 0 0 0,1-1-1 31,-1 1-2-31,1 0 1 15,-1 0-1-15,0-4 0 16,1 0 2-16,4-1-1 0,-9-7-1 16,4 4 1-16,-4-4-1 15,0 0 4-15,0 0 2 16,0 0-7-16,0 0-4 16,0 0-4-16,5 4-2 15,-5-4-8-15,0 0 0 16,4 4-8-16,-4-4 0 15,13 0-30 1,-4-4-2-16,0 0 0 16,0-4-14-1</inkml:trace>
    <inkml:trace contextRef="#ctx0" brushRef="#br0" timeOffset="24870.6315">7426 215 132 0,'0'-4'52'0,"0"4"-28"0,0 0-8 16,0 0 18-16,0 0-7 0,0 0-1 15,0 0-11-15,0 8-4 16,0-8-6-16,0 4-4 0,0 4 2 16,0 0 2-16,0 0 4 15,0 0-2-15,0 0-2 16,0-1 0-16,0 1 1 16,-5 0-3-16,5 4 0 15,-4-4-3-15,4 4-1 16,0-5 3-16,0 1 1 15,0 0-4-15,0 0-1 16,0-8-2-16,9 4 0 16,0-4-19-16,0 0-10 15,0-4-38 1,-1 0-44-16,1 0 35 0</inkml:trace>
    <inkml:trace contextRef="#ctx0" brushRef="#br0" timeOffset="25101.7653">7448 113 164 0,'-4'-4'63'0,"4"0"-34"0,4-4-14 0,1 5 18 0,-1-1-16 15,0 0-5-15,1-4-7 16,-1 4-2-16,1-4-1 15,-1 4-4-15,1 0 1 0,-1 0 1 0,1 4 0 16,-1-4-20-16,-4 4-9 16,0 0-38-1,0 0-37-15,9 0 35 16</inkml:trace>
    <inkml:trace contextRef="#ctx0" brushRef="#br0" timeOffset="26302.0622">7892 94 68 0,'18'-16'27'0,"-14"8"-14"0,1-4-2 15,-5 8 10-15,9 0-5 16,-5 0-1-16,1 0-5 0,-1 4 1 16,1-3 0-1,-5-1 1-15,0 4 5 0,4-4 3 16,-4 4-4-16,0 0-1 16,0 0-9-16,4 0-2 0,-4 0 0 15,0 0-2-15,0 0 1 16,-4 0 2-16,4 8 4 15,0-1 0-15,-9 5 9 16,-4 4-4 0,-1 0-5-16,1-5 0 15,0 5-4-15,-5 0 0 16,0 0 1-16,1-1 3 16,-1 1-4-16,0 0-1 0,0-4-2 15,5-1 1-15,0 1-2 16,-1-4 2-16,1 0-2 15,4 0 2-15,0 0-2 16,0-4-1-16,5-1-2 16,-1 1 1-16,1 0 3 15,4-4 3-15,0 0 0 16,0 0 2-16,4 4-4 16,1 0-2-16,4 0 4 15,0 0 4-15,-1-4-1 16,10 0 3-1,0 0-4-15,0 0-4 16,-5 4-2-16,0-4 0 16,1 4-1-16,-1 0 0 15,5 0 0-15,-5 0 0 0,-4 0 2 16,0 0-1-16,0-1 2 16,0 1-4-16,4-4 0 15,-4 0-15-15,0 0-4 16,0 0-23-16,0 0-10 15,-1 0-60 1</inkml:trace>
    <inkml:trace contextRef="#ctx0" brushRef="#br0" timeOffset="27730.8191">7723 416 72 0,'-4'-4'30'0,"4"4"-16"0,0 0-3 0,0 0 10 15,0 0 2-15,0 0 1 16,0 0-2-16,0 0-2 16,4 0 1-16,-4 0 1 15,5 0-12-15,-5 0-3 0,4 0-3 16,5 4 4-16,0 0 5 15,0 0-1-15,0 0 1 16,4-4-1-16,-4 0 0 0,0 0-2 16,9 0 1-16,-5 0-2 15,5 0 0-15,0 0-8 16,-1 0 0-16,6-4-1 16,-1 0 0-1,-4 4 0-15,-5 0 2 0,-4 0-1 16,0 0 2-16,0 0-4 15,-1 4 0-15,1 0-15 16,-4 0-6-16,4 0-18 16,-9-4-7-16,4 0-35 15,0 0-26 1,1 0 49-16</inkml:trace>
    <inkml:trace contextRef="#ctx0" brushRef="#br0" timeOffset="28730.8809">8159 149 88 0,'-5'-8'33'0,"5"8"-18"0,0-4-7 16,0 4 13-16,0 0-6 15,0 0 2-15,0 0-1 16,0 0 2-16,0 0 1 0,0 0 3 16,0 8-12-1,0 0 1-15,0-1 6 0,0 9 0 16,0-4-4-16,0 0-3 15,0-1-2-15,0 5 0 16,0-4-4-16,0 4-3 16,0-4 0-16,0-1-1 15,0 1 0-15,0 0 0 16,0 0 0-16,0-1 2 16,0-3-1-16,0-4 2 15,0 0 2-15,5-4 4 16,4-8 2-16,-1 0 1 15,1-3-4-15,0 3-3 16,-4 0 0-16,8-12-1 0,-4 5-5 16,4-5 1-16,1 0 0 15,3 1 2-15,5-9-3 16,-8 12 0 0,-1 1-1-16,0-1 0 0,-4 4 2 15,0 4 2-15,0 0-1 16,4 4-1-16,-4 1 1 15,0 3 1-15,5 0 3 16,-6 3 2-16,1 5-1 16,-4 4 1-16,-1-4-2 15,1 8 0-15,-1 7-3 16,0 1-2-16,-4 3 3 16,0 1 2-16,0-1-2 0,5 5 0 15,-5 3-1-15,4-3-2 16,1-5 1-16,-1-3 1 15,1-1-1-15,-1-7 2 16,1-4-11-16,-1-4-4 16,0 0-25-16,1-4-9 15,-5-4-33 1,4-4-57-16,5-4 33 16</inkml:trace>
    <inkml:trace contextRef="#ctx0" brushRef="#br0" timeOffset="31633.6735">10064 66 88 0,'0'-12'35'0,"0"8"-18"0,0 4-5 0,0 0 16 15,0 0-3-15,0 0 0 16,-5 4-2-16,1-4-3 0,0 8-2 16,-5 0-1-16,0 0-9 15,0 4 4-15,0-1 1 0,-4 1 2 16,-5 4 4-16,0 4-2 15,0-1-1-15,-4 1-6 16,0 3-2-16,-5 1-2 16,1 4 1-16,-1-1-4 15,-4 5 0-15,4-5 1 16,1 1 0-16,4-9 0 16,4 1 0-16,0-4-2 15,5-1 1-15,-1-3-2 16,5 0 2-16,1-4-2 15,-1 0-1-15,4-4 1 16,1-4 1-16,-1 0-12 0,5-4-3 16,0 0-12-1,5-4-2-15,4 0-16 0,8 0-8 16,1 0-34 0,0 0-27-16,9 1 49 15</inkml:trace>
    <inkml:trace contextRef="#ctx0" brushRef="#br0" timeOffset="31183.5674">9660 94 108 0,'0'-8'41'0,"4"0"-22"0,10 4-3 0,-10 4 18 16,0-4-7-16,1 4-1 15,-5 0-9-15,0 0 0 16,4 8-10-16,1 0 0 0,-1 3 0 16,1 5 3-16,4 0 4 15,-1 4-4-15,1-1 0 16,0-3 0-16,5 0 4 0,-1 3-4 16,0 1 0-16,0 4-9 15,1-1-2-15,-1 5 2 16,-4-1 1-16,4 1-3 15,-4-1 1-15,0 1 2 16,-4-5 1-16,-1-3 1 16,0 0 0-16,1-5-2 15,-5 1-2-15,0-8 1 16,0 0 1-16,0-8-12 16,0 0-3-16,0 0-16 15,0-4-4-15,0 0-18 16,-5-4-8-16,1 0-19 15,4 0-11 1,0-3 46-16</inkml:trace>
    <inkml:trace contextRef="#ctx0" brushRef="#br0" timeOffset="32393.1164">9060 459 116 0,'0'4'44'0,"5"4"-24"0,-5 4-6 16,0-4 17-16,0 3-6 15,0 5-2-15,0 12-9 16,0-5-1-16,-5 9-8 15,5-9-1-15,-4 5 2 0,-1-5-1 16,1 1 0-16,-1-4-3 16,-3-1 1-1,-1-3 0-15,0 0-1 0,4-5-2 16,1-3-32-16,0-8-14 16,-1-4-37-1</inkml:trace>
    <inkml:trace contextRef="#ctx0" brushRef="#br0" timeOffset="32641.7597">9114 294 160 0,'-5'-12'60'0,"5"4"-32"0,-4 1-15 0,4 3 19 0,0 0-7 15,0 0 0-15,0 0-10 16,0 0-2-16,4-4-7 16,-4 0-4-16,5 0-1 0,-1 0-1 15,0 1 0-15,1 3-14 16,-1-4-3-16,1 0-59 16,4 0-52-1,4-4 44-15</inkml:trace>
    <inkml:trace contextRef="#ctx0" brushRef="#br0" timeOffset="34128.1596">10250 306 144 0,'-4'-8'55'0,"8"4"-30"0,1 0-12 0,4 0 19 15,0 0-9-15,0 0-1 16,13-4-9-16,0 5 0 15,5-1-8-15,-1 0-3 0,1 0 1 0,0 4-2 16,-5 0-1-16,0 0 3 16,-4 0 0-16,-1 0-8 15,-3 0-2-15,12 4-40 16,-8 0-17-16</inkml:trace>
    <inkml:trace contextRef="#ctx0" brushRef="#br0" timeOffset="33856.6045">10490 208 104 0,'5'-20'41'0,"4"20"-22"0,-5-8-9 0,0 8 14 16,1 0-4-16,-1-4-2 15,1 0 1-15,-1 4 2 16,-4 0-11-16,0 0 1 0,0-4 2 16,0 0-1-16,0 0 1 15,-4 0 1-15,-1 1 2 16,-4-1-5-16,-4 4 1 16,0 0-5-16,0 4-2 15,-5 3 0-15,-4-3-1 16,-1 8-5-16,6 4-1 15,-1-4 3-15,0 3 1 16,5-3 0-16,-1 4-2 16,6 0-2-16,-1-1 1 0,4 1 1 15,5 4 2-15,5-5-3 16,4 1 0-16,4 0 3 16,0-4 1-16,0-1-1 15,5-3 1-15,0 0-2 16,0-4 2-16,0 0-2 15,-1 0-1-15,1-4-2 16,-5 4 1-16,1-4-37 16,-5 0-16-16,-1 0-20 15,-3 0-37 1,-1 0 29-16</inkml:trace>
    <inkml:trace contextRef="#ctx0" brushRef="#br0" timeOffset="34800.6422">10974 172 104 0,'0'0'38'0,"0"16"-20"0,-4-4-4 0,4-4 17 16,-5 3-6-16,1 1 0 16,-5 4-8-16,-4 0 0 15,0 7-10-15,-5 1-2 0,0 3-1 16,0 1 2-16,5-1 3 15,0-3 2-15,-1-4 1 0,5-5 2 16,0-3 2-16,5-4-5 16,0-8-1-16,4-8-2 15,4-12 2-15,9-7-3 16,1-5 1-16,3-3-5 16,6-8-2-16,3-12 0 15,10-16 1-15,-1 0-3 16,1 1 0-16,4 7-1 15,-5 8-2-15,1 4 3 16,-5 11 0-16,0 13-2 16,-4 7 0-16,-5 8 2 15,-4 8 0-15,-5 12 1 16,-4 8 0-16,0 7 0 16,-5 17 0-16,1 3-3 0,-5 8 2 15,-5 0 5-15,1 0 2 16,4-4 0-16,-5 1 1 15,5 3-2-15,-4 4 0 16,4 0-3-16,0-4-2 16,0-4 1-16,0 0 1 15,0-7-1-15,0-9-1 16,0-3 1-16,0-9 1 16,0-3-6-16,0 0 1 15,0-9-26-15,-5-14-56 16,-3-13 0-1,-1 0-7 1</inkml:trace>
    <inkml:trace contextRef="#ctx0" brushRef="#br0" timeOffset="34965.4298">11023 270 156 0,'-9'-3'60'0,"9"3"-32"0,-9 0-17 15,9 0 15-15,5 0-10 16,-1-4-2-16</inkml:trace>
    <inkml:trace contextRef="#ctx0" brushRef="#br0" timeOffset="35084.0234">11032 255 328 0,'18'-4'16'0,"0"4"0"0,4 0-6 16,4 0-4-16,-3 0-6 16,3 0 0-16,1 4 4 15,0 0 2-15,-1 0-18 0,-4 0-6 16,1-1-58-1,-1 1-52-15,0 0 41 16</inkml:trace>
    <inkml:trace contextRef="#ctx0" brushRef="#br0" timeOffset="35971.9633">11827-178 148 0,'-4'-4'55'0,"-1"4"-30"0,1 0-18 16,4 0 13-16,-5 0-4 15,1 0 1-15,-1 4-3 16,1 0 1-16,0 0-8 0,-5 0 2 0,0 0 2 16,-5 0 0-1,1 0 1-15,0-4-2 16,-9 4-1-16,4 0-3 16,0 0-1-16,0 4-3 15,1 3 1-15,-1 1-4 0,0 8 0 16,0-1 1-16,5-3 2 15,0 0 1-15,4-4 1 16,0-1-5-16,4-3 1 16,1 0-2-16,4 0-2 15,0 0 5-15,0 0 3 16,0 0-3-16,4 3-3 16,1 1 1-16,-1 0 2 15,1 4 2-15,-1-1 1 16,1 9-2-16,-5-4-2 15,0-1 3-15,0 1 0 16,0-4 3-16,0-1 1 16,0 1-1-16,0 0-1 15,-5 4-1-15,1-1 2 0,-1 1-3 16,1 0-2-16,4-1 0 16,0 5 1-16,0-5-1 15,0 1 2-15,0-4-2 16,0 0-1-16,0-5 1 15,0 1-1-15,4-4 0 16,-4 0 2-16,5-4-1 16,-1 0 2-16,-4-4-4 15,5 4 0-15,3 0 3 16,1-1 3-16,0-3 4 16,5 0 5-16,-1 0-4 15,0-3 2-15,5-1-5 16,0 0-2-16,0-4 0 15,-1 0-1-15,1 0-2 16,4 4 1-16,-8 0-2 0,-1 0 2 16,-4 0-2-16,0 4-1 15,0 0 1-15,-1-4-1 16,-3 4 0-16,-1 0 0 16,1 0 0-16,-1 0 0 15,1 0 0-15,-1-3 0 16,-4 3-7-16,0-4 0 15,0 0-24-15,0 0-9 16,4 0-12-16,-4 0-4 16,0-4-51-1,5 0-29-15,-1 0 64 0</inkml:trace>
    <inkml:trace contextRef="#ctx0" brushRef="#br0" timeOffset="36391.6862">12071-166 108 0,'0'-8'44'0,"0"8"-24"0,0 0-4 0,0 0 18 16,0 0 4-16,0 0 2 15,0 0-9-15,0 0-4 16,0 0-15-16,0 0-3 0,0 4-2 16,0 0-1-16,-4 16 1 15,-1-1 0-15,1 9 1 16,0-1 0-16,-1 5 2 16,-4 7-3-16,5-7-2 15,-1-5 0-15,-4 9-1 16,1 11-5-16,-1-16 1 15,0-3 0-15,0 3 2 16,4-3-1-16,1-1-1 16,4 5 1-16,0-13-1 15,0-3-14-15,0-4-3 16,0 0-20-16,9-5-9 16,4-7-13-16,1-4-6 0,-1-3-11 31</inkml:trace>
    <inkml:trace contextRef="#ctx0" brushRef="#br0" timeOffset="36814.1132">12267 184 148 0,'13'-28'55'0,"-13"28"-30"0,9-7-14 16,-5 3 15-16,-4 4-8 15,0 0 0-15,0 4-7 16,0-4-1-16,-4 7-6 15,-9 5-1-15,-5 4 3 0,0 0 3 0,5-5 2 16,-1 1-3-16,1 4 0 16,0-4 1-16,-1 4 2 15,6-1-1-15,3 1 1 16,1 0-6-16,8-5-1 16,9 5 4-16,1-8 3 15,-5 0-2-15,8-8 2 16,1 0-2-16,0-4 0 15,0 0 1-15,-1-4 4 16,1 0 1-16,-4-3 0 16,-1-1-5-16,-9-4-4 15,1 4-3-15,-10-7-3 0,5 3 1 16,-9 0 1-16,1 0-6 16,-6 5 1-16,-4-5-19 15,10 8-8-15,3 0-24 16,5 4-11-16,0 4-47 15,9 0-29 1,0 0 67-16</inkml:trace>
    <inkml:trace contextRef="#ctx0" brushRef="#br0" timeOffset="38434.061">12435-189 64 0,'-4'-4'24'0,"4"4"-12"0,0 0 3 0,0 0 13 15,4 0 0-15,-4 0 3 16,0-4-6-16,0 0-1 15,5 0-7-15,-1 0-2 16,5 0-9-16,-4 0-2 0,4 0 0 16,-1 0 0-16,6 4 0 15,-5 0 0-15,4 8 0 16,0 4-2-16,1-4 1 16,-1 0-2-16,-4-1-1 0,0-3 1 15,0 0-1-15,-1 0 8 16,-3 0 7-16,-1 0-5 15,1 0-3-15,-1-4-4 16,1 0-3-16,-5 0 1 16,0 4-1-16,4 0 0 15,-4 8 2-15,0-1-3 16,-4 9-2-16,-1 4 4 16,5-9 1-16,0 1 2 15,-4 8 0-15,4-5-2 16,0 5-2-16,0 15 3 15,0-3 0-15,0-5-4 16,0-7-1-16,0-5 1 16,0 5 2-16,4 7 0 0,-4 1 2 15,0-1 0-15,0 1 1 16,0-1 0-16,0-7 2 16,0-5-3-16,0 1-2 15,0 4 6-15,0-5 5 16,0-3-4-16,0-4-2 15,0 0-3-15,0-5 0 16,-4 1 4-16,-1-4 4 16,5 0-2-16,-4-4 2 15,4 0-6-15,-5 0-1 16,5 0-2-16,-8-4-2 16,-1 0 3-16,0 0 0 15,-4 0 1-15,4 4 0 16,0 0-2-16,0 0-2 0,-4 0 1 15,-1 0-1-15,1 0-3 16,-5 0 5 0,5-4 0-16,4 4-3 15,0 0 1-15,0-3 0 16,5-1 2-16,-1 0-10 16,1 0-4-16,8 0-16 15,1 0-8-15,-1 4-13 16,5-4-5-16,0 0-44 15,4 0-23 1,1 0 59-16</inkml:trace>
    <inkml:trace contextRef="#ctx0" brushRef="#br0" timeOffset="42728.8501">11045-225 116 0,'-13'-8'46'0,"13"8"-24"0,0 0-8 0,0 0 17 0,0 0-4 16,0 0 1-16,0-4-6 15,0 4-2-15,0-4-11 16,0 1 1-16,0-1 1 0,0-4 2 15,0 4 3-15,0 0-3 16,0 0 2-16,0 0-4 16,-4 0 1-16,-1 4-1 15,1-4 1-15,-1 4-2 16,-4 0-1-16,1 0-3 16,-6 0 1-16,1 0 0 15,-5 0 1-15,0 0-7 16,1 0-2-16,-1 0 0 0,0 4 2 15,0 0-2 1,1 4-2-16,3-4 2 0,-4 4 2 16,5-4 0-16,0 3 2 15,4-3-4-15,0 0-2 16,0 0 2-16,0 0 2 16,5 0 0-16,-1 0-1 15,1 0 1-15,0-4-1 16,4 0 0-16,0 4 2 15,0-4-3-15,0 4-2 16,0 0 2-16,0 4 2 16,0-4-2-16,0 3 0 15,0 1 1-15,0 4 2 16,0-4 1-16,4 16 3 16,0-5-3-16,1 9-2 0,-1-9 2 15,1 9 2-15,-5-5 0 16,0 9 0-16,0-5-6 15,0 5 1-15,0-5 0 16,0 13 2-16,0-9-1 16,0 16-1-16,0-3 1 15,0 11-1-15,0-8 0 16,0 4 2-16,0-8 10 16,-5 0 7-16,5-7-8 15,-4-1-3-15,4 0-5 16,-5-3 0-16,5-9 0 0,0 1 1 15,0-4-5-15,0 3-1 16,0-3 1-16,0-4 2 16,0-1 2-16,0-3 1 15,0 0-5-15,0 0 1 16,0-4 2-16,0-1 1 16,0-3-4-16,0 4-1 15,0 0 1-15,5-4 0 16,-1-4 1-16,1 0 2 15,-1 0-1-15,1 0 2 16,-1 0-2-16,-4 0-1 16,0 0 1-16,5 0 1 15,-1 0-1-15,0 0-1 16,1 0 1-16,-1 0 1 0,1 0-1 16,4-4-1-1,-5 0 1-15,5 0 1 0,0 0 1 16,0 0 3-16,0 0-3 15,-1 1 0-15,1-1 1 16,0 0 0-16,0 0-5 16,4-4 1-16,-4 4-2 15,0 0 0-15,5-4 2 16,-6 4 2-16,1 0-3 16,0 0-2-16,-4 0 4 15,-1 4 1-15,0 0-3 16,1 0 1-16,-1 0 0 15,1 0 2-15,-1-4-14 16,1 4-7-16,-1 0-17 0,1-3-7 16,-1-1-24-16,5 0-9 15,0 0-51 1</inkml:trace>
    <inkml:trace contextRef="#ctx0" brushRef="#br0" timeOffset="43538.3461">12853 418 140 0,'4'0'55'0,"1"0"-30"0,-1 0-5 16,-4 0 19-16,0 0-8 16,0 0-1-16,0 8-6 15,0 0-1-15,0 4-12 16,0-1 4-16,0 1 3 0,0 4-8 15,-4 4-1-15,-1 7-3 16,1-7 1-16,0-4-4 16,-1 8 0-16,-8 7-1 0,-1-3 1 15,6-5-2-15,-1 1-1 16,0 0-4-16,0-4-2 16,0 3-26-1,5-3-11-15,-1-4-38 16,5 0-53-16,9-16 34 15</inkml:trace>
    <inkml:trace contextRef="#ctx0" brushRef="#br0" timeOffset="45085.0038">13190 240 132 0,'0'0'49'0,"0"0"-26"0,0 8-14 0,0 0 14 15,0 0-2-15,0 0 2 16,-4 8-4-16,0-5-2 16,-1 9-9-16,1 8 1 0,-5-1 2 15,4-3 0-15,1-8 1 16,0-4 0-16,-1 0 0 15,5-1-4-15,-4-3 0 16,4 0 4-16,0-4 2 16,0 0-5-16,0-4-3 15,0 0 1-15,0-12 2 16,4-7 0-16,1-9 2 16,3-4-4-16,-3 13-2 15,-1-1 0-15,5-16-1 16,9-15-5-16,0-4 1 15,-1-4-2-15,1 3 0 0,4 5 2 16,-8 19 2-16,-1 5-3 16,0-1-2-16,1 4 2 15,-1 1 0-15,0 3-2 16,1 8 0-16,-1 8-1 16,0 8 3-16,1 12 0 15,-1 16 3-15,0-1-3 16,-4 5 0-16,0 3 7 15,-4 1 4-15,-5-5-3 16,0 1 1-16,0-5-5 16,0-3-2-16,-5 3 2 15,5 1 0-15,-4 0 1 0,4-1 0 16,0-3-2-16,0-5-2 16,0-3-2-16,0-4 1 15,0-4-4-15,0-4-1 16,0 0-19-16,0-4-7 15,-5-4-14-15,1-4-4 16,-1 0-26 0,1-4-49-16,-5-4 30 15</inkml:trace>
    <inkml:trace contextRef="#ctx0" brushRef="#br0" timeOffset="45338.4225">13217 252 116 0,'-9'-8'46'0,"5"8"-24"0,4 0-6 0,0 0 16 0,0 0 0 16,0 0 1-16,0 0-12 16,0 0-3-16,4 0-10 15,1 0 1-15,-1 0 2 0,5 0 0 16,0 0 1-16,4 0-2 16,9 0 1-16,1 4-4 15,3 0-2-15,1-4-2 16,0 0 0-16,-1 0-2 15,1 4 2-15,-5-4-2 16,0 4-1-16,-4 0-37 16,-5-4-17-16,-4 0-55 15</inkml:trace>
    <inkml:trace contextRef="#ctx0" brushRef="#br0" timeOffset="46271.3196">13914-174 104 0,'9'-8'38'0,"-4"8"-20"0,-1-4 3 16,1 4 17-16,-1 0-3 15,-4 0 2-15,0 0-10 16,0 0-2-16,0 0-14 15,-4 0 7-15,-1 0 2 0,1 0-4 16,-5 0 1-16,0 0-8 16,0 0-3-16,0 0 1 15,-4 0 0-15,0 4-3 16,-5 0-3-16,0 0 2 0,-4 0 0 16,4 4 1-16,0-4 0 15,0 3-5-15,1-3 1 16,3 0 0-16,6 0 2 15,-1 0-1-15,4 0 2 16,1-4-4-16,-1 4 0 16,1-4 1-16,4 8 0 15,0-8 0-15,0 8 2 16,0 4-3-16,0 7 0 16,0-3 1-16,4 4 0 15,1 0 0-15,-1 3 0 16,1 1 0-16,-1 0 0 15,1-1 2-15,-5 5 1 0,0 0 1 16,0-5 2-16,-5 1-1 16,1-4 0-16,-1 0-1 15,1-1 2-15,-1 1-3 16,-4 0-2-16,5 0 0 16,0-1-1-16,-1 1 0 15,1-4 2-15,-1 0-1 16,5-1-1-16,0-3 1 0,0 0 1 15,5-4 1 1,-1 0 1-16,5 0 2 16,0-4 3-16,0 0 0 15,0-4 0-15,4 0-5 16,5 0-1-16,-1 0-1 0,-3-4 1 16,4 0 0-16,-5 0 1 15,0 0-5-15,1 4 1 16,-6 0 0-16,1 0 0 15,-9 0 0-15,0 0 0 16,0 0-3-16,0 0 0 16,0 0-16-16,0 0-5 15,0 0-15-15,0 0-5 16,5 4-9-16,-5-4-5 16,0 0-34-1,0 0-32-15,9-4 53 16</inkml:trace>
    <inkml:trace contextRef="#ctx0" brushRef="#br0" timeOffset="46991.5798">13994-194 136 0,'18'-20'52'0,"-13"12"-28"0,-1-3-6 16,-4 11 20-16,4-4-6 16,1 0-1-16,-1 0-11 15,1 0-5-15,-1 4-8 0,-4 0-3 0,0 4 0 16,0 0 2-16,0 7 1 16,0 1 5-16,0 12 5 15,0 15 0-15,0 1-1 16,0-1 0-16,0-11 0 15,0-4-4-15,0 3 0 16,0 9-7 0,0-8-1-16,0-5-2 0,0 1 1 15,-4 4-2-15,-1-5-1 16,1-3 1-16,4-8-1 16,0-4 2-16,4 4 1 15,1-1-4-15,-1-7 1 16,-4 0 2-16,5-8 1 15,-1 4-1-15,5-12 1 16,4 1-4-16,1-5 0 0,-6 0 1 16,6 0 2-16,-1 0-3 15,0 5-2-15,-4-1-1 16,0 8 3-16,0 0 0 16,0 8 1-16,0 8-3 15,-5 0 2-15,1-1 1 16,-5 5 2-16,0 0 3 15,0 0 2-15,0 0-1 16,0-1 1-16,4-3-6 16,1-4-1-16,-5 0 2 15,4 0 1-15,5 0-1 16,-5 0 1-16,1-4 0 16,-1 0 1-16,1-1-2 15,-1-3 1-15,1 0-2 0,-1 0 2 16,5 0-2-16,-5 0-1 15,1 0-8-15,-1 0-3 16,1 0-12-16,-1 0-5 16,1 0-12-16,-1 0-2 15,0 0-22-15,1 0-7 16,-5 0-28 0</inkml:trace>
    <inkml:trace contextRef="#ctx0" brushRef="#br0" timeOffset="47636.2585">14398 27 212 0,'5'-20'79'0,"-1"8"-42"0,10-3-32 0,-10 15 19 0,5-8-11 16,0 0 0-16,0 0-7 16,0-8-4-16,0 8-1 15,-1 0-4-15,1 8 2 0,-4 0-10 16,-5 8-5-16,0 0-41 16,4 0-15-16,1 0-12 15</inkml:trace>
    <inkml:trace contextRef="#ctx0" brushRef="#br0" timeOffset="47418.5861">14452 173 184 0,'4'-8'71'0,"-4"8"-38"0,0-4-17 16,0 4 24-16,0 0-6 15,0 0 1-15,0 0-16 0,0 0-4 16,0 4-9 0,0-4 3-16,0 12 5 15,0-4-3-15,0 0-3 0,-4 4 0 16,4-4-3-16,-5 3 0 15,5-3-6-15,-4 0 1 16,4 0 0-16,0 0 2 16,-5 0-1-16,10-4 2 15,-5 0-4-15,4 0 0 16,-4-4-21-16,0 0-10 16,0 0-13-16,5 0-2 15,-1-4-17-15,1 0-4 16,-1 0-15-1</inkml:trace>
    <inkml:trace contextRef="#ctx0" brushRef="#br0" timeOffset="48837.9166">14656-356 120 0,'-4'-12'46'0,"4"12"-24"0,-5-4-13 0,5 4 16 15,0 0-3-15,0 0-1 16,0 0-5-16,0 0-2 16,0 0-8-16,0 0 3 0,5 0 1 15,-1 0 3-15,5 4 5 16,-5 0-1-16,10 0-1 15,-5 0-4-15,4-4 0 16,-4 0-7-16,4 0-1 16,-4 0-2-16,4 0 1 15,1 0-2-15,-1 0 2 16,-4 0-2-16,0 4-1 0,0-4-2 16,-5 8 1-16,0-4 3 15,-4 8 1-15,0 0-4 16,-4 3-1-16,0 1 3 15,-1 4 1-15,1-4 0 16,-1 7-2-16,1 1 1 16,-1 8 1-16,5-5-1 15,0 5-1-15,0-1 1 16,-4 5-1-16,4-8 0 16,-4 7 2-16,4-3-1 15,0-1-1-15,0-3 1 16,0 0-1-16,0-5 0 15,0 5 2-15,0-4-1 16,0-1-1-16,0 1 3 0,0 0 0 16,0-5-1-16,-5 1-2 15,5 0 3-15,0-4 0 16,0-1 3-16,-4-3 3 16,4 0-4-16,0 0-1 15,0-4-2-15,-5 0-2 16,5 0 1-16,-4 0-1 15,4-1 2-15,-5 1 1 16,5-4-4-16,0 0 1 16,0 0 4-16,-4 0 5 15,4 0 1-15,-5 0 2 0,1-4-2 16,0 0-1-16,-1 0-3 16,-4 0 1-1,0 0-2-15,0 0 0 0,1 0 1 16,-6 0 1-16,5 0-3 15,-4 0-1-15,4 0-1 16,-4-4 1-16,0 0-2 16,-1 0 2-16,5 0-2 15,0 0-1-15,5 0 3 16,0 4 0-16,-1-4-6 16,1 4 0-16,-1 0-1 15,1 0 2-15,-1 0-8 16,1 0-3-16,-1 0-13 15,1-4-4-15,4 1-11 0,0-1-4 16,4 0-30-16,1-4-13 16,4 0-6-1</inkml:trace>
    <inkml:trace contextRef="#ctx0" brushRef="#br0" timeOffset="49728.6187">15002-376 104 0,'0'0'41'0,"0"0"-22"0,0 0-7 15,0 0 13-15,5 4 0 16,-1 0 2-16,1 4-6 15,-1-4-1-15,5 8-11 16,0 0 6-16,4 12 2 0,1-5-3 16,3 21 2-16,-3-5-5 0,8 17 1 15,-4-9-3-15,4 12 0 16,-4-11 1-16,-1 3 1 16,-3-7-3-16,-1 7-3 15,-4-4 0-15,-9 9 1 16,0-9-3-16,-9 4 0 15,0-3 1-15,-13 7 2 16,4-7-5-16,-13-1-1 16,4-7-40-16,-12-5-18 15,7-3-58 1</inkml:trace>
    <inkml:trace contextRef="#ctx0" brushRef="#br0" timeOffset="53926.7283">15695 446 84 0,'-4'-4'33'0,"4"4"-18"0,0 0-2 15,0 0 14-15,0 0 0 16,0 0 2-16,0 0-5 16,0 0-1-16,4 7-6 15,1 5 0-15,-1 0-10 0,1 8 7 16,-1 8 5-16,0-1-6 15,1 1 0-15,-5-1-3 0,4-3-1 16,1 0-3-16,-5-4-1 16,0 3-3-16,0-3 1 15,0 0-7-15,0-5 1 16,0-3 1-16,0 0 3 16,0 8-13-16,-5-12-7 15,5-4-12-15,-4-4-6 16,4 0-27-1,0-4-39-15,0-8 25 16</inkml:trace>
    <inkml:trace contextRef="#ctx0" brushRef="#br0" timeOffset="54216.5912">15882 256 148 0,'-9'-8'57'0,"4"8"-30"0,1 0-12 16,4 0 18-16,0 0-3 16,-4 0 2-16,-1-4-7 15,5 4-1-15,0 0-13 16,0 0 2-16,0 0 1 0,0 0-5 16,0-4-3-16,0 4-3 15,0-4 0-15,0 0-4 16,0-4 0-16,0 4-1 0,0-3 0 15,0-5-22-15,5 4-10 16,-5 0-35-16,4 0-16 16,0 0-2-1</inkml:trace>
    <inkml:trace contextRef="#ctx0" brushRef="#br0" timeOffset="55653.6237">16308 363 56 0,'0'-12'22'0,"5"8"-12"0,-5-4 1 0,4 4 12 0,0 0 1 15,-4 0 3-15,5 0-2 16,-1 0 2-16,-4 0-4 16,5 0 0-16,-5 0-6 15,4 0 0-15,-4 4-10 16,0 0 0-16,0 0 3 0,5 8 3 16,-5 4 2-16,0 4-2 15,0 4 2-15,0 3-2 16,-5 5 0-16,1 4-3 15,4-5-1-15,0-3-3 16,0 4 1 0,0-5-2-16,0-3-3 0,0-4 2 15,0-16-3-15,0 0-1 16,9-12 3-16,0-4 2 16,-1-4-2-16,1-3-2 15,5-5 0-15,3 0-1 16,10-3 0-16,-5 3 0 15,0 4 0-15,1 5 2 16,-1 3-3-16,-4 4 0 16,-1 0 1-16,-3 4 0 15,-1 4-3-15,0 4 2 16,1 4-1-16,-5 4 0 16,-5 8 4-16,0 4 3 15,1 3-2-15,-1 1 0 16,1 4 3-16,-1-4 1 0,1 3-3 15,4 5-3-15,-5-9 0 16,0 1 1-16,1-4 1 16,-1-4 3-16,1 3-5 15,-1-7-1-15,-4-12-13 16,5 4-7-16,8-4-18 16,-4 0-6-16,0-12-39 15,0 0-51 1,-1 1 35-16</inkml:trace>
    <inkml:trace contextRef="#ctx0" brushRef="#br0" timeOffset="56180.0492">16806 536 108 0,'0'24'41'0,"4"-20"-22"0,-4 0-9 0,0-4 12 16,0 0 3-16,0 0 2 16,0 0-6-16,9 0 0 15,0-8-12-15,0 0 3 0,0 0 4 0,-1 0 1 16,6 0 1 0,-1-3 0-16,0-1-2 0,1 4 3 15,3-12 2-15,-3 4-7 16,4-7-3-16,-5 3-6 15,0-4-2-15,-4 4 1 16,0-3 2-16,0 3-5 16,-9 4-1-16,0 0-2 15,-5 5 0-15,1-1 2 16,-5 8 0-16,0 4 0 16,-4 4 0-16,0 0-3 15,-1 8 2-15,1-1 1 16,4 9 0-16,-4 8 0 15,8-9 0-15,1 1 0 16,4 0 0-16,0 0 0 16,4 3 0-16,1-3-3 0,4 4 2 15,-1-4 1-15,6-1 2 16,-5-3-6-16,4-4-1 16,0 0-18-16,1-12-5 15,-1 0-19-15,5-8-8 16,-5 4-17-1,5-8-33-15,8-4 28 16</inkml:trace>
    <inkml:trace contextRef="#ctx0" brushRef="#br0" timeOffset="56638.7238">17223 343 104 0,'4'-24'41'0,"-4"24"-22"0,5-12 0 0,-1 12 16 0,1 0 0 15,-1 0 4-15,1-4-10 16,-1 4-3-16,1 0-15 15,-1 0 2-15,0 4 3 0,1 0-6 16,-5 8-1-16,0-4-1 16,4 12 0-16,1-4-2 15,-1 7 1-15,5 17-4 16,0-1 0-16,0-3 1 16,0-1 2-16,0-7 1 15,-1-12 3-15,-3-1 4 16,4-7 1-16,4 0-2 15,0-12 2-15,-4 0-6 16,5-15-1-16,3-9-4 16,-8 8-1-16,0 1-1 0,0-9 1 15,0 4-2-15,0-3-1 16,0 3 1-16,0 4-1 16,-1 0-3-16,1 5 2 15,0 3-1-15,-4 0-2 16,-1 4-4-16,1 0-2 15,-1 4-15-15,5 0-4 16,-5 0-9-16,1 4-4 16,-1 0-10-16,5 0-3 15,-4 0-10 1,-1 0-30-16,0 0 23 16</inkml:trace>
    <inkml:trace contextRef="#ctx0" brushRef="#br0" timeOffset="57114.1442">17667 449 132 0,'0'4'52'0,"0"-4"-28"0,5 8-15 16,-5-4 16-16,4 0-5 15,-4 0 0-15,4 0-5 16,1 0 1-16,-1 0-9 15,1 0 2-15,4 0 2 0,0-4 5 16,4 0 2-16,-4 0-1 0,13-4 2 16,-4 0-4-16,-1-8 1 15,1 0-3-15,0-7 2 16,-5 3-6-16,1-4-3 16,-1 4-1-16,-4-4 1 15,0 5-5-15,-5-1-1 16,-4 4-2-16,-9 0 0 15,5 4 2-15,-9 8 0 16,-1 0-3-16,1 8 2 16,0 0 1-16,-1 8 2 15,5-4-1-15,0 7-1 16,1 1 1-16,3 0-1 16,1-4 0-16,8 7 2 15,-4-3 1-15,13 0 1 16,1-4-2-16,4 3-2 15,-5-3 1-15,5-4-1 16,-1 0-11-16,1-4-3 0,9 0-24 16,-5 0-10-16,-4-12-22 15,0 0-6-15,-5 0-12 16</inkml:trace>
    <inkml:trace contextRef="#ctx0" brushRef="#br0" timeOffset="57486.5303">18116 418 132 0,'0'-4'52'0,"0"4"-28"0,9 0-6 16,-9 0 20-16,0 0-8 15,4 4-2-15,0 4-5 0,-4 0-3 16,0 4-10-16,-4 3 0 0,0 5 3 16,4 0-1-16,-5 7 10 15,1-7-6 1,4-4-4-16,0-4 0 15,0-4-1-15,0-8 1 16,0 0-4-16,4-12 0 16,5-4-1-16,0-4 1 15,4-3 0-15,1-1 2 16,-6 4-3-16,10-7-2 16,-5 3-5-16,10 0 0 15,-6 0 2-15,6 1 1 16,3-1-6-16,-3 4 0 15,-6 9-1-15,1 3-1 0,-5 0-10 16,1 4-2-16,-1 0-23 16,5 4-9-16,0 0-25 15,4 0-11-15,0 0-9 16</inkml:trace>
    <inkml:trace contextRef="#ctx0" brushRef="#br0" timeOffset="58590.1178">18928 382 80 0,'0'-15'33'0,"0"11"-18"0,0-8-2 0,5 8 11 16,-1-4 5-16,1 0 5 15,-1 0-2-15,1-4 3 16,3 0-6-16,-3 5-3 15,4-1-14-15,-5-4-1 0,1 0 2 16,-1-4-1-16,1 0 1 16,-5 5-3-16,0 3-1 15,-5 0-1-15,1 4 0 16,-1 0-4-16,-4 8-1 16,-8 8-1-16,-6-1 1 15,6 1-4-15,-1 4 0 16,-4 4 1-16,4 4 2 15,-4 3-1-15,4 5 2 16,5-5-4-16,4 1 0 16,4-4 1-16,10-8 2 0,4-5 5 15,-1-3 4-15,6-8-2 16,4-4 2-16,4-8-4 16,0-3-2-16,0-5 0 15,0 0 1-15,1 0-3 16,-1 1-2-16,-4-1 0 15,-5 4-1-15,-4 0-3 16,0 5 2-16,-5 3 1 16,1 4 2-16,-5 0-1 15,0 0-1-15,0 4-4 16,-5 0 0-16,5 0 2 0,-4 8 3 16,-1 0 0-16,5 3-1 15,0 9-2-15,0-4 1 16,0-4 1-16,5 4 2 15,-1-1-1-15,5 1-1 16,0-4-8-16,0 0-3 16,4 4-18-16,-4-4-9 15,0-1-20-15,9-3-6 16,-5-8-30 0,9 0-21-16,0-8 54 15</inkml:trace>
    <inkml:trace contextRef="#ctx0" brushRef="#br0" timeOffset="58941.1099">19528 264 96 0,'0'-4'38'0,"0"4"-20"0,0-4 3 16,0 4 19-16,0-4 1 15,0 0 0-15,0 0-7 16,0-8-4-16,0 0-16 16,0 1 2-16,0 7 2 0,0 0-4 15,-5 8 0-15,-8-4-2 16,4 8 0-16,0-4-4 16,-8 3-3-16,3 1 0 0,-8 0 1 15,4 0-1-15,-4 4 0 16,4 0-3-16,1 4 1 15,-1-5-2-15,5 9-1 16,-1-4 3-16,5 4 2 16,5 7-4-16,4-3-3 15,0 0 1-15,4-8 2 16,1-5 0-16,4 1 2 16,0-4-2-16,-1 0-1 15,1 0-10-15,9-8-4 16,9-4-22-16,-10 0-7 15,-3 0-12-15,-1-4-6 16,5-4-36 0</inkml:trace>
    <inkml:trace contextRef="#ctx0" brushRef="#br0" timeOffset="59512.2396">19674 363 56 0,'9'-4'24'0,"-4"4"-12"0,-1 0-10 15,-4 0 9-15,9 0-7 16,0 0-2-16,-5 0 5 16,5 0 3-16,0 0 8 15,-4-4 3-15,4 0 3 0,-1 0 0 16,-3 0 2-16,4 0 1 15,0-4-3-15,0 0-1 16,4 0-12-16,-4 0 0 0,0 0 0 16,4-3 0-16,0 3 3 15,-4 0-5-15,0-4-1 16,-9 4 0-16,0 0 2 16,4-4-1-16,-8 0 2 15,0 1 3-15,-1 3 1 16,5 4-2-16,0 0 2 0,0 0-4 15,-9 0 1 1,5 0-7-16,-10 8-1 16,-3 8-2-16,3-4-2 15,1 0 1-15,-5 3-1 16,-4 9 2-16,0 0 1 0,4 4-1 16,5-1 1-16,-1 1-4 15,10 0 0-15,4-1 3 16,4-3 1-16,5 0-1 15,5-4-2-15,3-5 1 16,1 1-1-16,0-4 2 16,4-4 1-16,0 0-15 15,1-4-6-15,-6-4-24 16,1 0-9-16,0-4-15 16,0 0-6-16,-5 1-23 15</inkml:trace>
    <inkml:trace contextRef="#ctx0" brushRef="#br0" timeOffset="60049.0062">19941 469 108 0,'0'0'41'0,"4"0"-22"0,1 0-3 0,-5 0 18 16,0 0-3-16,0 0-1 16,4 0-14-16,1 0-5 15,4-4-7-15,-1 0 8 0,1 0 5 0,5-4 2 16,-1 5 1-16,-4-1-3 16,4-8 0-16,1 4 2 15,8-8 2-15,-4 4-5 16,-1-4-1-16,-3 5-3 15,-1-1 2-15,-4 0-5 16,0 0-1-16,-5 0 0 16,-4 0 0-16,0 0-2 15,-9 1 1-15,5 3-2 0,-10 4 0 16,6 0-6 0,-6 4 1-16,-8 4 0 15,9 4 2-15,4-4-3 16,0 7-2-16,-4 5 2 15,4 0 0-15,4 0-2 16,5-4 2-16,0 0 3 0,9 3 1 16,-4-3-1-16,4 0 1 15,-1 0-11-15,6 0-2 16,-1-4-15-16,0 0-4 16,1-5-14-16,3 1-3 15,-3 0-17-15,4-4-8 16,-5 0-21-1</inkml:trace>
    <inkml:trace contextRef="#ctx0" brushRef="#br0" timeOffset="60595.6645">20660 145 188 0,'0'0'71'0,"0"0"-38"0,0-3-28 16,0 6 19-16,0-3-9 16,-4 0 0-16,0 0-1 15,-5 0 4-15,-5 4-10 16,1 0 7-16,-9 0 2 0,-5 8-5 16,5 0-2-16,4-4-3 0,-8 4 0 15,3-4-4-15,-3 3 0 16,3-3-1-16,1 0-2 15,5 0 1-15,3 0 1 16,1 0-3-16,8 0 0 16,1 0 1-16,8 0 2 15,1-4-1-15,8 3 2 16,-4 1-2-16,9 0-1 16,-5 0 1-16,5 0-1 15,-5 0-3-15,9 4 2 16,-4-4 1-16,4 4 2 15,-4-1-1-15,0 1-1 16,0 0 1-16,-5 0 1 16,0-4-1-16,-4 4-1 15,0-4 9-15,-9-1 4 16,0 1 0-16,-13 0 0 16,4 0-3-16,-13-4-1 15,4 0-8-15,-13 0 0 16,4 0-1-16,-4-4 2 15,4 0-12-15,1 0-3 0,4 0-27 16,8 0-9-16,1 0-35 16,9 0-11-16,-1 0-1 15</inkml:trace>
    <inkml:trace contextRef="#ctx0" brushRef="#br0" timeOffset="62890.125">20989 205 292 0,'0'0'31'0,"0"-4"-6"0,0-4-6 15,0 4-2-15,-4 0-5 16,-1 0 0-16,-4 4-3 15,0 4 2-15,5 0-4 16,-9 0 1-16,-5 0-1 16,5 0 3-16,4 0-3 15,-14 4-2-15,6-4-2 16,-1 3-3-16,5-3 1 16,-1 0 1-16,-3 4-3 15,8-4 0-15,0 0 1 16,4 0 2-16,1 4-1 15,-1 0-1-15,1-4-2 16,4 4 1-16,0 0 1 16,9-1 2-16,-5 1-3 0,10 0 0 15,3 4 3 1,-3-4 1-16,-5 0-1 0,4 4-2 16,0-4 3-16,5 3 2 15,-5-3 2-15,1 4 1 16,-1-4 2-16,-4 0 1 15,0 4 1-15,-5-4 0 16,1 0 2-16,-5 0 4 16,0-4-8-16,-5-1-3 15,1 1-2-15,-5 0-1 16,4 0-2-16,-3 0 1 16,-1-4-2-16,-5 4-1 15,1 0 1-15,-5 0-1 16,1 0-3-16,-1-4 2 15,0 0 1-15,0 0 0 0,5 0 0 16,0 0 0-16,4 0-7 16,4-4 0-16,1 0-21 15,-1 0-9-15,5-4-19 16,5 4-5-16,-5 0-31 16,13 0-51-1,-4 1 39-15</inkml:trace>
    <inkml:trace contextRef="#ctx0" brushRef="#br0" timeOffset="62388.0289">20971 209 96 0,'9'-4'38'0,"-9"4"-20"0,5 0-6 0,-1 0 16 15,-4 0-1-15,0 0 4 16</inkml:trace>
    <inkml:trace contextRef="#ctx0" brushRef="#br0" timeOffset="64706.7358">21589 209 120 0,'0'-4'46'0,"0"4"-24"0,4-20-8 0,0 16 17 16,1 0-2-16,-1 0 1 16,-4 4-15-16,0 0-6 15,0 16 2-15,0 4 5 16,-4 3-4-16,-1 5 1 16,-3 4 1-16,-1 3 1 15,0-3 0-15,0-1 4 16,0-3-7-16,5 3-2 15,-1-7-1-15,-4-4-1 16,5-4-4-16,-1-1-3 0,5-15 4 16,0 0 1-16,0-3-2 15,5-5-3-15,-1-8 2 16,5-8 2-16,0-7 0 16,4-5 0-16,5-3-3 15,9-13-2-15,4-3 1 16,4 0-1-16,1 7 0 15,-1-3 2-15,1 8-3 16,-5 7 0-16,0 4 1 16,-9 9 0-16,-4 7 0 15,-5 4 0-15,1 8-3 16,-1 8 2-16,-4 4 1 16,0 8 0-16,0 4 4 15,-5 3 2-15,1 9-2 0,-1-1-1 16,1 5 3-16,-5-4 3 15,0 3-2-15,0 5-2 16,0-1-2-16,4 4-3 16,-4-3 1-16,4-1 1 15,1-7-1-15,-1 0-1 16,1-5 1-16,-1-3 1 16,1-4-3-16,-1-5 0 15,1-3-17-15,-5-4-5 16,0-8-9-16,0 0 0 15,-5 0-12-15,1-4-2 16,-1-4-19-16,-4 0-7 16,0 1-10-16</inkml:trace>
    <inkml:trace contextRef="#ctx0" brushRef="#br0" timeOffset="65050.5144">21740 343 136 0,'-14'-8'52'0,"10"8"-28"0,-1-4-2 16,5 4 20-16,0 0-3 16,0 0 0-16,5-4-11 15,-1 0-5-15,5 0-13 16,0 0 7-16,4 0 3 0,1 0-6 0,-1 4-1 15,0 0-5-15,5 0-3 16,0 0-2-16,0 0 0 16,-1 4-2-16,1 0-1 15,0 0 1-15,-5 0-1 16,1 0 0-16,-1 0 0 16,0 0-18-16,-4-4-5 15,0 0-27-15,0 0-10 16,4-4-48-1,1 0-25-15,-1 0 68 16</inkml:trace>
    <inkml:trace contextRef="#ctx0" brushRef="#br0" timeOffset="66119.0925">22339 145 92 0,'27'-11'35'0,"-14"3"-18"0,5 0 0 0,-9 8 14 16,0-4-3-1,0 0-2-15,-5 4-1 16,0 0-1-16,1-4-13 16,-5 4 7-16,0 0 2 0,0-4 1 15,0 4 2-15,-5-4-7 0,1 4 1 16,0 0-1-16,-1 0 2 15,1-4-8-15,-1 4-1 16,1 0-5-16,-1 0-1 16,-4 0 1-16,5 0 2 15,0 0-1-15,-5 4 2 16,-5 0-2-16,5 0 2 16,1 0-4-16,-6 4 0 15,-3 0-1-15,8 0 1 16,0-4-4-16,0 7-2 15,-9 5 4-15,9-4 1 16,0 4-3 0,0 0 1-16,1-5 2 15,3 1-1-15,1 0 2 0,-5 0 0 16,0 0 1-16,4 0 0 16,1 0 2-16,4-1-3 15,0 1 0-15,0 0 1 16,0 0 0-16,0 0 0 15,4 0 0-15,1-1-2 16,-5 1-2-16,4-4 3 16,1 0 2-16,-1 0 2 15,-4 0 1-15,5 0-4 16,-5 0-1-16,0 0-1 16,0-1-2-16,4 1-2 15,1 0 1-15,-1 0 3 16,0 0 1-16,1-4-1 15,-1 0-2-15,1 0 3 0,-1 0 0 16,5 0 1-16,0 0 0 16,4 0 0-16,-4 0 0 15,5-4-2-15,-1 0-2 16,-4 0-2-16,4 0 1 16,5 0 1-16,0 0 2 15,-1 0-1-15,-3 0-1 16,-1 0 3-16,-4 0 0 15,0 0-4-15,-5 0 1 16,1 0 0-16,-1 0 2 16,1-4-12-16,-1 0-3 15,0-4-14-15,1 0-5 16,-1 0-3-16,1-4-1 16,-1 0-2-16,1 4-2 0,-1-3-19 15,-4 3-10-15,0 0-25 16</inkml:trace>
    <inkml:trace contextRef="#ctx0" brushRef="#br0" timeOffset="66568.8768">22668 288 148 0,'9'-8'55'0,"-5"4"-30"0,5 0-16 0,-5 4 14 15,1 0-2-15,-1 0 2 16,1-4 2-16,-1 0 2 16,1 0-14-16,-1 0 3 0,1 0 2 15,-1 0 1-15,-4 0 1 16,0 0-5-16,-4 4-1 0,-5 0-6 16,0 0 0-16,4 0-3 15,-8 0 0-15,-9 0 1 16,8 4 1-16,6 0-3 15,-6 4-3-15,1 0 0 16,0 4 1-16,-1-4-3 16,1 7 0-16,0-3 1 15,4 4 0-15,0 0 0 16,4 0 2-16,1-1 1 16,4 1 3-16,0-4 3 15,9 0 2-15,0-4 1 16,9-4 2-16,-5 0-5 0,5-8-1 15,4-4 0-15,-9 0 0 16,0 4-2-16,-4-8-1 16,5-8-1-16,-5 9 0 15,-5-1-2-15,-4 0 1 16,0 0-2-16,-4 0-1 16,-5-4-2-16,4 9-1 15,1-1-23-15,-1 4-10 16,1 0-19-16,-1 0-6 15,5 0-13-15,0 4-7 16,0 0-19 0</inkml:trace>
    <inkml:trace contextRef="#ctx0" brushRef="#br0" timeOffset="67437.7573">22788 67 124 0,'-5'-12'49'0,"5"12"-26"0,0 0 2 16,0 0 20-16,0 0-5 16,0 0 2-16,0 0-13 15,0 0-5-15,5-4-14 16,-1 4 2-16,5-4 2 0,0 0 6 0,4 0 2 15,-4 0-5 1,4 0-2-16,1 0-7 0,-1 0 0 16,0 0-7-16,5 4-1 15,-5 0 2-15,1 0 1 16,-1 0-1-16,0 0 1 16,1 0-4-16,-5 4 0 15,0 0 1-15,-1 0 0 16,1 0 0-16,0 0 0 15,0 0 0-15,0 4 0 16,-5-4 0-16,1 4 0 16,-1-4 0-16,1 3 0 15,-1 1 0-15,1 0 0 16,-5 0 0-16,0 0 0 16,0 0 0-16,0 0 0 0,0 0 0 15,0 4 2-15,0-1-3 16,0 5 0-16,0-4-1 15,0 0 0-15,0 0 2 16,-5 0 2-16,5-5-1 16,0 5 2-16,0-4-2 15,0 4-1-15,0 0 1 16,0 0-1-16,0 0 0 16,0 3 2-16,0-3-1 15,0 8-1-15,0-4-2 16,5-1 1-16,-5 1 3 15,0 0 1-15,0-4 3 0,0 4 1 16,0-4-1-16,0-1-1 16,0 1-3-16,0 0-2 15,0-4 1-15,-5 0 1 16,5 0 1-16,-4 0 3 16,-1-4 3-16,1 0 5 15,-1 0-4-15,-3-1 2 16,-1-3-7-16,-5 0-3 15,5 0-1-15,-4 0 1 16,4 0-3-16,-4 0 0 16,4 0 1-16,-4 8 0 15,-1 0 0-15,1-4 0 16,4 0-3-16,-4 0 0 16,0 0-14-16,4 0-4 15,0-4-7-15,4 4 0 0,1-4-12 16,4 0-2-16,0 0-23 15,0 0-9-15,0 0-32 16</inkml:trace>
    <inkml:trace contextRef="#ctx0" brushRef="#br0" timeOffset="68679.5961">23716 363 100 0,'9'-12'38'0,"-9"12"-20"0,9-8-4 15,-5 8 15-15,1 0-3 16,-5 0-1-16,4 0 2 16,-4 0 2-16,0-4-15 15,0 0 5-15,0 0 4 0,0 0 1 16,-4 0 1-16,-1 0-8 15,-4 4 0-15,0 0-6 16,-8 4 1-16,3 0-7 0,-8 8-1 16,4 0-4-16,-8 4-1 15,3-1 1-15,1 5 0 16,4 0 0-16,5 4 0 16,0-5 2-1,4 5 3-15,4 0 0 0,10-1 0 16,-1-3 3-16,5-4 3 15,0 0-2-15,4-5 2 16,1-3 5-16,4-12 2 16,-5 4 4-16,5-15 1 15,-5 7-10-15,0-8-5 16,1 4-5-16,-6-4-3 16,1 1 3-16,-9-5 2 15,0 4-7-15,-9-4 0 16,5 4-2-16,-5 5 2 0,0-1 1 15,0 4 1-15,1 0-7 16,3 4-3-16,1 0-12 16,-1 4-4-16,5 0-4 15,5 4 1-15,-1 0 9 16,9-4 5-16,1 0 9 16,8 0 3-16,-4 0 5 15,4 0 1-15,0 0-6 16,0 0 0-16,-4 0 1 15,0 4 1-15,-5 0 3 16,0 4 1-16,-4-4-4 16,0 4-1-16,-4 0 3 15,-1 3 3-15,1-3 8 0,-5 4 2 16,0-4-1-16,0 0 0 16,0 0-5-16,0 4-3 15,0-4-2-15,0-1 0 16,0 1 2-16,4-8 2 15,0 0-1-15,1-4-1 16,-1 0 3-16,5-3 3 16,0-1 0-16,4-8 1 15,-4 0 0-15,9-8 0 16,-5 5-2-16,5-5-1 16,-5 4-3-16,10 0-1 15,-6 5-6-15,1-1 1 16,-4 0 0-16,-1 4 0 0,0 0 0 15,1 4 2-15,-6 5-6 16,1-1 1-16,0 0 1 16,0 4 1-16,0 0-17 15,-5 0-8-15,1 0-11 16,4 4-2-16,0 0-17 16,-1-1-6-16,1-3-64 15,14 8-31 1,-6-4 80-16</inkml:trace>
    <inkml:trace contextRef="#ctx0" brushRef="#br0" timeOffset="69825.4314">24493 169 116 0,'5'-4'46'0,"-5"4"-24"0,4 0-8 0,-4 0 17 15,4 0 3-15,1 0 1 16,-1-4-5-16,1 4-2 0,-1 0-15 15,1 0 8-15,-1 0 2 0,-4 0-5 16,0 4-3-16,0-4-2 16,0 12-1-16,0 0-2 15,-4 4-1-15,-1-1 1 16,1 9 1-16,-1-4 1 16,-4 8 2-16,1-5-3 15,-6 5-1-15,10-4-4 16,-5-1-1-16,4 1-8 15,-3-4 0-15,3-5 10 16,1-3 7-16,-1 0-5 16,1-4 0-16,-1 0-7 15,5-4-2-15,0 0 0 16,0-4 2-16,0 0-1 0,5-12 2 16,-1 4-2-16,5-16-1 15,0 5 1-15,4-9 1 16,-4 4-1-16,18-15-1 15,-5 7 1-15,5-11-1 16,-5 3-5-16,9 1 1 16,0 3 2-16,-4 5 1 15,-5 3-2-15,0 12 0 16,-4 1-1-16,-5 11 3 16,1 0 0-16,-6 12 3 15,1-1-3-15,0 13 0 16,0-4 1-16,-4 8 0 15,-1-5 0-15,-4 9 0 16,0-4-3-16,0 11 2 0,0-7 1 16,-4 7 2-16,4-3-1 15,0 4-1-15,0-5 1 16,-5 1 1-16,5-5-1 16,-4 1 2-16,-1-4-18 15,1-5-4-15,-1-3-13 16,5 0-5-16,0-4-11 15,-4-4-5-15,-1 0-33 16,1-12-50 0,0 4 37-16</inkml:trace>
    <inkml:trace contextRef="#ctx0" brushRef="#br0" timeOffset="70125.1202">24458 367 200 0,'-9'-8'74'0,"9"8"-40"0,0-4-22 0,0 4 19 15,4 0-10-15,1 0-1 16,-1 0-4-16,0 0 3 16,5 0-11-16,0 0 2 0,5 0 3 15,-1 0-5-15,0 0 0 0,0 0-2 16,5 0-1-1,0 0-6-15,0 0 1 0,0 0 2 16,8-4 1-16,-8 4-12 16,0-4-7-16,-1 0-27 15,1 0-10-15,-4 0-58 16,3 0-30 0,1 0 71-1</inkml:trace>
    <inkml:trace contextRef="#ctx0" brushRef="#br0" timeOffset="71266.1249">25270 102 148 0,'0'-12'57'0,"0"12"-30"0,0-4-16 0,0 4 18 16,0 0 0-16,0 0 5 0,0 0-5 16,0 0-3-16,0 0-14 15,0 0 3-15,0 0 5 0,0 0-7 16,0 0 0-16,-4 0-1 16,-1 4 0-16,1-4-2 15,-5 4-1-15,5-4-1 16,-10 4 0-16,5 0-2 15,-8 4 1-15,3-4-4 16,-3 4 0-16,-1 0 1 16,-4 4 0-16,4-1-2 15,0-3 1-15,0 0-2 16,1 4-1-16,3 0 1 16,1-4 1-16,4 0-3 15,0 0-2-15,0-1 2 16,5 1 2-16,-1-4 0 0,1 0-1 15,-1 0 1-15,5 0 1 16,0 0-1-16,0 0-1 16,0 0 1-16,5 0-1 15,-5 0-3-15,4 0 2 16,1 0 1-16,-5 4 0 16,0-4 0-16,0 3 2 15,0 1-3-15,0 8 0 16,0-4 1-16,-5 4 2 15,1 0-1-15,-1 3 2 16,1-3 0-16,4 4 1 16,0-4 0-16,0 7 0 0,0-3-5 15,0 4 1 1,0-4 4-16,0-1 5 0,0-3-1 16,4 0 1-16,1-4-3 15,-1 7-1-15,1-7-1 16,-1 0 0-16,1 0-2 15,-1 0-2-15,1-4 1 16,3 0-1-16,-3-1 2 16,4 1 1-16,0-4 1 15,0 4 2-15,-5-4-3 16,5 0-2-16,0 0 0 16,0 0-1-16,-5 0 0 15,5 0 0-15,-5-4 0 0,1 0 0 16,-1 0-3-16,-4 0 2 15,9 0 1-15,-4 0 2 16,-1 0-1-16,0 0 2 16,1 0-2-16,-1 0 2 15,1 0-2-15,-1 0-1 16,1 0-2-16,-1 0 1 16,1 0 1-16,-1 0 2 15,0 0-3-15,-4 0-2 16,0 0-12-16,0-4-5 15,0 4-11-15,0-4-6 16,0 0-18-16,-4 0-7 16,0 0-47-16,-1 0-44 15,1 0 55-15</inkml:trace>
    <inkml:trace contextRef="#ctx0" brushRef="#br0" timeOffset="72094.3404">25239 311 136 0,'18'-4'52'0,"-18"4"-28"0,9 0-4 0,-5 0 19 16,-4 0-4-16,0 0 0 16,0 4-5-16,0-4-1 15,0 4-16-15,0 0 1 0,0 8 2 16,-4 0 3-16,-1 4 1 15,1-1-5-15,0 5-1 16,-1-4-4-16,1 4 1 16,-1-4-6-16,1 3-1 15,-1 1-2-15,1 0-2 0,-1-1 1 16,5-3 1-16,0 0-1 16,0-4 2-16,0-4-2 15,5-8 2-15,-5 0 2 16,9-12 2-16,0 4-1 15,4-12-1-15,0 5-3 16,5-13-2-16,0 4 1 16,4-3-1-16,-4 3-3 15,4 0 0-15,-4 4 4 16,-5 5 1-16,0-1-5 16,-4 4 0-16,5 0 1 15,-6 4 1-15,-3 4 1 16,-1 4 0-16,1 0 0 0,-5 8 2 15,0-4-6-15,0 8-1 16,0 0 8-16,0 4 5 16,0-1-1-16,0 5-2 15,0-4-2-15,0 0-3 16,0 0 1-16,0-5 1 16,0 1-1-16,0 4 2 15,0-4-2-15,0 0-1 16,0-4-17-16,0-4-6 15,0 0-24-15,0-4-8 16,0 0-37-16,0 0-16 16,0 0 10-1</inkml:trace>
    <inkml:trace contextRef="#ctx0" brushRef="#br0" timeOffset="73099.5082">25626 74 140 0,'0'-15'52'0,"0"15"-28"0,0-4-6 0,0 4 20 15,0 0-10-15,0 0-1 16,0 0-7-16,0 0-3 16,0 0-9-16,0 0 8 0,4 0 6 15,0 0 2-15,1 0 3 16,-1 0-4-16,1-4-2 15,8 0-5-15,-4 0 0 16,0 0-7-16,4-4-1 16,1 4-2-16,3 0 1 15,-3 0-6-15,3 0-1 16,-3 4 0-16,-1 0 2 16,0 0-1-16,5 0-1 0,-5 0-2 15,-8 4 1-15,8 0 1 16,-4 0 0-16,-4 0 0 15,-1 4 0-15,0 0-3 16,1 0 2-16,-1 0 1 16,-4-1 2-16,0 1-1 15,0 0 2-15,0 0 0 16,0 0 3-16,0 0-3 16,0 0 0-16,0 0-1 15,0 4-2-15,0-1 1 16,0 1-1-16,0-4 0 15,0 4 0-15,0-4 0 0,-4 4 0 16,4 0 0-16,-5 3 2 16,1-3-1-16,0 8 2 15,-1 0 0-15,1 7 1 16,-1-3-2-16,1 8 1 16,-5-9-2-16,9 17 2 15,-5-9-2-15,-3 5-1 16,3-8 5-16,1 3 4 15,-5-3-5-15,4 3 0 16,1-7-2-16,-1 0 1 16,1-5-2-16,4 1-1 15,0-4 1-15,0-4 1 16,0 0 1-16,0-4 1 16,0-1-2-16,0 1 1 0,0-4-2 15,0 0-1 1,0 0 1-16,0 0-1 0,0 0 0 15,0 0 0-15,0-4 0 16,0 0 2-16,0 0-3 16,0 0 0-16,0 0 1 15,-4 0 0-15,-1 0-3 16,1 0 2-16,-1 0 3 16,1 0 3-16,-1 0 0 15,1 0 0-15,-1 0-1 16,-3 0 2-16,3 0-5 15,-4 0-1-15,0 0 0 16,1 0 2-16,-1 0-1 0,0 0-1 16,0 0-2-16,0 0 1 15,5 0 1-15,-5 0 2 16,0 0-1-16,4 0 2 16,-4 0-9-16,1 0-1 15,-1 0-7-15,0 0-4 16,4 0-6-16,1 0 0 15,-1 0-9-15,-3 0-2 16,-6 0-10-16,10 0-2 16,-1 0-12-16,1 0-5 15,0 0-38 1</inkml:trace>
    <inkml:trace contextRef="#ctx0" brushRef="#br0" timeOffset="74096.5874">26163 643 272 0,'0'-4'101'16,"0"4"-54"-16,0 4-37 0,0-4 25 0,4 0-12 15,1 0-4-15,-5 4-6 16,0-4-1-16,0 0-7 16,0 0 1-16,0 0 1 0,0 0-1 15,0 4-1-15,0-4-3 16,4 0-2-16,-4 0-2 15,9 0 1-15,-9 0-34 16,0 0-17-16,0 0-59 16,9 0-58-1,0 0 57-15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8-01-16T23:38:57.130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E14C122-BD22-4DEF-9F5F-3A13BAECE717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0,'0'0'16,"0"0"0,75 12-1,-53-5 1,-17 9-1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8:17:05.259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273E3348-FE0D-44AA-AB36-C4FFB762F0AF}" emma:medium="tactile" emma:mode="ink">
          <msink:context xmlns:msink="http://schemas.microsoft.com/ink/2010/main" type="inkDrawing" rotatedBoundingBox="17315,6506 28023,4654 28324,6389 17615,8241" semanticType="callout" shapeName="Other">
            <msink:sourceLink direction="with" ref="{2514D94A-6BFA-489D-B2EE-BC8C534EF127}"/>
          </msink:context>
        </emma:interpretation>
      </emma:emma>
    </inkml:annotationXML>
    <inkml:trace contextRef="#ctx0" brushRef="#br0">5745 1605 144 0,'-26'-30'55'0,"18"30"-30"0,-14-14-25 15,14 14 10-15,-3-3-9 16,-4-4 0-16,-4 4-1 15,-4-4 0-15,-7 0 0 16,-7 1 0-16,-9-1 2 0,-6-3 5 0,-9 0 4 16,-14 0 7-16,-12-3 6 31,-3 2-7-31,-16-2-2 0,-3 0-6 16,-4-14-4-16,-12 3 2 15,1 1 0-15,-4 3-3 16,-4 0-1-16,-8 3-1 15,1 7 1-15,-1 3-2 16,-7 0-1-16,-4 4 1 16,4 3-1-16,8 3 0 0,-1-3 2 15,1 0-1-15,10 0 2 16,-2 0-2-16,-5 0-1 16,4 0 1-16,4 4-1 15,3 6-3-15,5 0 2 16,-5 3 3-16,-3 7 1 15,7 4-4 1,-3-1 1-16,11-3-2 16,3 1 0-16,5-1 2 15,3-4 2-15,12-2-1 16,3-1-1-16,-11 4 1 16,7-7 1-16,8 0-3 15,4-3 0-15,11 6 1 0,4 1 0 16,8 2-3-16,3-2 2 0,11-4-1 15,5 0 0-15,7 0 4 16,3 0 1-16,5 0-4 16,-1 0 1-16,0 0 0 15,-3 0 2-15,0 4-1 16,-1-1-1-16,1 7 1 16,-1-3-1-16,1 0-3 0,3 3 2 15,8 3-4-15,4 7 1 16,7 7 4-16,4 0 2 15,8 3-3-15,-1-3-1 16,1-7 1-16,3 1 0 16,-3-8 1-16,-1 0 2 15,1-2-1 1,-8-5 2-16,4-2-2 16,-4-4-1-16,3 0 1 15,-3 0-1-15,4 0 0 16,4 0 0-16,3 3-3 15,4 4 0-15,8 3-1 0,-1 4 3 16,8 3 2-16,8 3 2 16,4-3-4-16,-1-4-1 0,4-3 3 15,4 4 1-15,-3 2 0 16,3-6-2-16,0-3-2 16,0 0 1-16,-4-4 3 15,0 1 1-15,4-1-4 16,4 1 1-16,3 6-2 15,12 3 0 1,8 1 0-16,7 2 0 16,0-2 4-16,7-1 1 15,4-6-1-15,8-7 1 16,-4 0-2-16,-4 0-1 16,1-3 1-16,-9-4-1 15,5 1-3-15,3-4 2 16,0 3 1-16,4 0 0 0,4 1 0 15,11-4 2-15,8 0-3 0,3 3 0 16,5-3-1 0,-1 0 0-16,0-3 4 15,-4-4 3-15,-7 0-2 0,-4 1 0 16,-3 2-3-16,-5-9-3 16,5 3 2-16,-1 0 0 0,4-4 1 15,0-2 2-15,4-8-1 16,0-6 2-16,0-7-2 15,-4-6 2-15,-4 2 0 16,1 4 1-16,-16 4-2 16,-4-1 1-16,-10 4-4 31,-13 3 0-31,-6 4 1 0,-5-4 2 16,-3 7-1-16,-4 0-1 15,-4-10 3-15,1 0 0 16,-1-4 1-16,-4-3 2 15,-3 4 1-15,-8 3 3 16,-3-14-5-16,-9 7-1 0,-3 7-2 16,1 3 1-16,-5 4 0 15,-4-1 1-15,1 4-5 16,-4-3-1-16,3-1 1 0,1-3 0 16,-1 4 1-16,5-4 2 15,-1 4-3-15,0 3 0 16,4-1-1-16,-3 8 0 15,-1 0 4 1,-3-1-1 0,-1 4-1-16,-3 7 1 15,0 0-4 1,-4-4 2 0,0 0 3-16,0 0-1 15,-4 1-1-15,0-1 1 16,0 0-1-16,1 1-3 0,-5 2 2 15,4 1 1-15,0 3 2 16,1 0-3-16,3 3 0 16,0 1 1-16,0 2 0 15,3 1-3-15,-3-7 0 16,8 7 4-16,0-1 1 0,3-6 0 16,4-3-2-16,4 0-2 15,3-1 1-15,9 1 1 0,2 0 0 16,5 3-3-16,11 0 2 15,15 0 1-15,12 6 0 16,3-2 0-16,8-4 0 16,7-7 0-16,8-3 0 31,3-3 0-31,1-8 2 0,14-2-3 16,-6-4 0-16,10-20 1 15,4 7 2-15,8 0-1 16,3-4-1-16,5 4 1 15,6 0-1-15,-2 3-3 16,-13-3 2-16,5-7 3 16,-16-3 1-16,-7-4-1 0,-4-16-2 15,-7-1 1-15,-1-3 1 0,-14 7 1 16,-8 10 1-16,-15-6-5 16,-12-4 1-16,-18 3 2 15,-12 0 1-15,-14 1 1 16,-12 9 2-16,-12 7-5 31,-7 7-1-31,-7 3 2 0,-8 7 1 16,4 6-4-16,-4 8-1 15,4 2-2-15,-8 4 3 16,4 7-2-16,4 6 1 16,4 7 0-16,7 7-2 15,4 3 0-15,15 20 0 16,19 7 0-16,11 0 0 0,11 0 5 15,23 0 1-15,19-13 2 16,0-8 0-16,19-9-2 16,15-17-2-16,19-10 3 15,3-13 2-15,8-18-2 0,19-12 0 16,15-8-1-16,0-2 1 31,-4 6-20-31,-11 3-6 0,-23 1-100 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06:20.95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514D94A-6BFA-489D-B2EE-BC8C534EF127}" emma:medium="tactile" emma:mode="ink">
          <msink:context xmlns:msink="http://schemas.microsoft.com/ink/2010/main" type="inkDrawing" rotatedBoundingBox="24634,12417 24694,11619 24920,11636 24860,12434" shapeName="Other">
            <msink:destinationLink direction="with" ref="{273E3348-FE0D-44AA-AB36-C4FFB762F0AF}"/>
          </msink:context>
        </emma:interpretation>
      </emma:emma>
    </inkml:annotationXML>
    <inkml:trace contextRef="#ctx0" brushRef="#br0">132 163 220 0,'-11'-10'85'0,"11"3"-46"0,-8-13-41 16,8 13 14-16,-3-3-8 0,-1-3-3 15,0-1 0-15,-3-6 1 16,-1 4-1-16,4 2-3 0,0 1 1 15,1 3 7-15,-1 3 4 16,0 4 3-16,0 6 3 16,1 7-5-16,-1 7 1 15,0 6 2 1,0 4 1-16,1 3 3 16,-1 4 1-16,0-4-6 15,4 0-3-15,4-6-3 0,3 6-2 16,5-7-6-16,3 4 1 15,0-4-2-15,7 1-2 16,1-1-4-16,0-6 0 16,-1 0 2-16,-3-7 3 0,-4 0 2 15,-3-7 3-15,-5-3 8 16,1-6 3-16,-5-8 0 16,1-13 2-16,-4-9-4 15,0-8 1-15,0-3-7 16,0 0-1-16,0 10-2 15,0 7 1-15,0 7-2 0,0 3-1 16,0 6 3-16,-4 7 2 16,-3 7-4-16,-1 11-1 15,1 9 0-15,-8 6 0 16,3 15 0-16,1-1 2 16,0 7 1-16,-1 0 3 15,5 0-3 1,-1 0-2-16,5-1 0 15,3-5-1-15,3-4-3 16,9-7 0-16,-1-10-5 16,4-7 0-16,0-9 2 15,-4-8 1-15,1-16 5 0,-5-7 4 16,1-6 1-16,-4-1 0 16,-4 4-1-16,-8-7 0 0,1 7-2 15,-5 7 1-15,1 6 2 16,0 14 4-16,-1 9-6 15,1 8-2-15,0 12-3 16,-1 8-2-16,-3 6 3 16,0 0 2-16,0 7 0 15,0 0-1 1,0-3 1-16,-4-1 1 16,4-2-1-16,4-15-1 15,-4 1-2-15,3-13-1 16,12-8-1-16,4-12 0 15,4-15 5-15,3-12 1 16,0-14 2-16,1-3 2 16,-1-4-3-16,-4 7 0 0,1 7-1 15,-1 7-2-15,-3 9 3 16,-4 4 2-16,0 7 0 16,0 6 2-16,-4 7-6 0,-3 3-1 15,-1 7 2-15,1-3 1 16,-1-4-1-16,5 1-2 15,3-4-8-15,0 0-3 0,3-4-16 16,5-2-6-16,7-4-26 16,4-1-10-16,18 5-74 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7T00:44:30.9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E57BEA6-0383-4419-97F8-78731AB0D107}" emma:medium="tactile" emma:mode="ink">
          <msink:context xmlns:msink="http://schemas.microsoft.com/ink/2010/main" type="inkDrawing"/>
        </emma:interpretation>
      </emma:emma>
    </inkml:annotationXML>
    <inkml:trace contextRef="#ctx0" brushRef="#br0">36 0 92 0,'-21'19'35'0,"10"-19"-18"0,6 0-5 15,5 0 13-15,0 0-11 16,0 0-5-16,11 0-6 16,-1 0 0-16,6 0-4 15,-5 5-2-15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06:29.201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DAB02A4-A233-479B-89C0-FA7E361645FA}" emma:medium="tactile" emma:mode="ink">
          <msink:context xmlns:msink="http://schemas.microsoft.com/ink/2010/main" type="writingRegion" rotatedBoundingBox="25059,13114 25026,13752 24779,13739 24812,13101"/>
        </emma:interpretation>
      </emma:emma>
    </inkml:annotationXML>
    <inkml:traceGroup>
      <inkml:annotationXML>
        <emma:emma xmlns:emma="http://www.w3.org/2003/04/emma" version="1.0">
          <emma:interpretation id="{702B78D5-81F6-4B58-87B6-E1155562EB19}" emma:medium="tactile" emma:mode="ink">
            <msink:context xmlns:msink="http://schemas.microsoft.com/ink/2010/main" type="paragraph" rotatedBoundingBox="25059,13114 25026,13752 24779,13739 24812,13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0C36A5-256E-460E-9009-2B553032FAA0}" emma:medium="tactile" emma:mode="ink">
              <msink:context xmlns:msink="http://schemas.microsoft.com/ink/2010/main" type="line" rotatedBoundingBox="25059,13114 25026,13752 24779,13739 24812,13101"/>
            </emma:interpretation>
          </emma:emma>
        </inkml:annotationXML>
        <inkml:traceGroup>
          <inkml:annotationXML>
            <emma:emma xmlns:emma="http://www.w3.org/2003/04/emma" version="1.0">
              <emma:interpretation id="{A92E7249-A71D-466C-9848-179B75E48293}" emma:medium="tactile" emma:mode="ink">
                <msink:context xmlns:msink="http://schemas.microsoft.com/ink/2010/main" type="inkWord" rotatedBoundingBox="25059,13114 25026,13752 24779,13739 24812,13101"/>
              </emma:interpretation>
              <emma:one-of disjunction-type="recognition" id="oneOf0">
                <emma:interpretation id="interp0" emma:lang="" emma:confidence="0">
                  <emma:literal>to</emma:literal>
                </emma:interpretation>
                <emma:interpretation id="interp1" emma:lang="" emma:confidence="0">
                  <emma:literal>55</emma:literal>
                </emma:interpretation>
                <emma:interpretation id="interp2" emma:lang="" emma:confidence="0">
                  <emma:literal>5</emma:literal>
                </emma:interpretation>
                <emma:interpretation id="interp3" emma:lang="" emma:confidence="0">
                  <emma:literal>8</emma:literal>
                </emma:interpretation>
                <emma:interpretation id="interp4" emma:lang="" emma:confidence="0">
                  <emma:literal>95</emma:literal>
                </emma:interpretation>
              </emma:one-of>
            </emma:emma>
          </inkml:annotationXML>
          <inkml:trace contextRef="#ctx0" brushRef="#br0">137 89 148 0,'-15'-14'57'0,"12"11"-30"0,-5-10-29 15,8 9 9-15,0-2-5 0,-4-4 1 16,0 3 2-16,1 0 4 16,-5-3-4-16,8 3 4 0,-7 1 3 15,3 2 0-15,-4 4 3 16,-7 4-2-16,4 6 2 15,0 7-2-15,-1 9 2 16,1 15-2 0,3 9 2-16,5 10-4 15,-1 7 1-15,4 0-7 16,4-3-1-16,7-7-4 16,-4-7-1-16,9-13-1 15,-5 3 0-15,0-16 2 16,1-8 2-16,-5-9 3 15,1-4 2-15,-1-9 3 0,-3-8 4 16,-4-12-2-16,0-11 1 0,0-4-3 16,-4-5-1-16,4 2-5 15,0 4-3-15,0 6 0 16,0 1 1-16,0 3-1 16,0-1-3-1,0 5 1-15,0 5 1 0,0 5 0 16,0 6-3-16,0 0 2 15,0 20-1 1,0 3 3-16,0 7 1 16,0 0 0-16,0 4 1 15,0-4-2-15,4 0-1 32,3-3-4-32,1-7 0 0,3-4 2 15,4-6 3-15,0-6-2 16,4-8 0-16,0-6 1 15,0-7 2-15,-4-6 1 16,-4-1 1-16,-3 4 0 0,-1 0 0 16,-3 7 0-16,-4 3 0 15,0 3 0-15,-4 7 0 0,1 6 0 16,-1 8 2 0,0 6-3-16,0 17-2 0,1 3 0 15,-1 7 1-15,4 3-3 16,0 0-2-16,0-6 2 15,0-4 2-15,0-7-2 32,0-3 0-32,0-3 3 0,0-4 1 15,0-2-1-15,0-5 1 16,-4-2-4-16,0-4 0 16,-3-4 1-16,-1-2 2 15,1-1-1-15,-1-3 2 16,1 0-4-16,-1 0 0 15,1 0-10-15,3-4-5 0,0 1-28 16,0-1-11-16,4-2-77 16,0-18-34-1,0-3 86-15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9:39:08.560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D6C0ADB9-78AA-495A-9724-BA24A7ADDDDF}" emma:medium="tactile" emma:mode="ink">
          <msink:context xmlns:msink="http://schemas.microsoft.com/ink/2010/main" type="inkDrawing" rotatedBoundingBox="15559,4770 16872,15943 6286,17187 4973,6014" hotPoints="7145,7105 8347,5588 12468,5719 16330,11314 12631,16458 5940,16681" semanticType="enclosure" shapeName="Hexagon"/>
        </emma:interpretation>
      </emma:emma>
    </inkml:annotationXML>
    <inkml:trace contextRef="#ctx0" brushRef="#br0">2057 175 64 0,'-15'-3'27'0,"11"3"-14"0,1 0-2 15,3 0 19-15,-8 3-6 16,1-3-7-16,3 0-3 16,0 4-3-16,0-1 1 15,1 4-2-15,3 3-1 16,0 0-5-16,0 0-1 0,0 0 1 15,-4 0 4-15,0 0 5 16,0 0-1-16,0 0 1 0,-3 0-3 16,3-3-1-16,-7 10-10 31,3-1 1-15,1 1 1-16,-5-3 0 0,5 2 2 15,-4 4-4-15,-1 1 0 0,1 2 1 0,0 7 0 31,-1-3 0-31,-6-4 0 0,-5 8 0 16,0 5 0-16,4-2 2 16,1-4 1-16,-1-3-4 15,0 0 1-15,4-7 0 16,0 3 0-16,0 1 0 16,0-1 2-16,3 4-1 15,1 3-1-15,-4 0 1 0,0 1-1 16,0-1 0-16,0 3 0 15,0-3-3-15,-1 4 2 16,-6-7 1-16,3-4 0 16,-4 4 0-16,4 3 2 15,1-3-3-15,3-4 0 0,-4-3 1 32,7 1 2-32,-3-5-1 15,4 1-1-15,-4 0-2 16,0-4 1-16,0 4 1 15,0-4 2-15,0 1-1 16,0-1 2-16,-1-6 0 16,-2 3 1-16,2 0-2 0,-2 0 1 15,3-3-2-15,3 0 2 0,1-1-2 16,0 1-1-16,3-4 1 16,1 1-1-16,-1 6-3 15,-3-4 2-15,3 1 1 16,-3 0 0-16,0 6 0 15,-1-3 0-15,1 0 0 16,-4 0 0-16,4 0 2 0,-1 0 3 16,1-3-2-16,0 0-2 15,-1 0 0-15,1-1-1 16,0 4 0-16,3 0 2 31,1 0-3-31,-5 0 0 16,5 1 1-16,-1 2 0 15,1-3 0-15,-5 0 0 0,1 3-3 16,3-2 2-16,1 2 1 16,-1-3 2-16,-3 3-3 15,0 4-2-15,-1 7 4 16,1-4 3-16,0 0-3 0,0 0-1 16,-5 0 0-16,5 0 2 15,0 4-3-15,0-1 0 0,-1 1-1 16,1 6 0-16,3 0 0 15,1 0 0-15,-1 0 4 16,1 4 1-16,-5-1-4 16,5 4-1-16,-1-3 3 15,5 6 1-15,-1 0 0 32,0-3-2-32,0 3-2 0,4 0 1 15,0 4 1-15,0-1 2 16,4 1-3-16,0-4-2 15,-4 0 2-15,4 4 2 16,-4 0-2-16,3-1-2 16,1 1 2-16,0 9 2 15,3-6 2-15,-3-3 1 0,0-1-7 16,4-2 0-16,-5-1 5 16,1 0 4-16,-4-3-1 15,4-4 2-15,-4 1-4 0,4 3-2 16,-4 0 0-1,3-4-1-15,1 1 0 0,4 13 2 16,-5-4-3-16,5-6 0 0,-4-3 3 16,0-4 1-16,-1-3-1 15,1-1-2-15,0 1 1 16,0-3-1-16,-1-1 0 16,5 7 2-16,-1 0-1 15,5 4 2-15,7 3-4 31,-4 3 0-31,0 0 3 0,0 4 1 16,4 3-4-16,-4 3-1 16,0-6 3-16,-4-4 1 15,0-3 0-15,1 3-2 16,-5 3 1-16,1-6-1 16,-1-3-3-16,5 6 2 15,3 4 1-15,4 13 2 0,0 16 1 16,-1-6 3-16,1-10-5 15,0-3-1-15,0-7 0 16,-8 6 2-16,1-6-3 16,-5-3 0-16,-11 0 1 0,1 2 2 15,-1-2 1-15,-4-4 1 32,4 14-5-32,1-4 1 0,-1-6 0 15,0-1 2-15,4 1-1 16,0 13-1-16,4-4 1 15,0-6-1-15,-4 4 0 16,0-4 2-16,-4-1-1 16,0 5 2-16,-3 2-4 15,-1-2 0-15,1-8 1 0,-5 1 2 16,5-4-1-16,-1 17 2 16,1-3-2-16,3-1-1 15,0 4 1-15,0-3-1 16,1-1 0-16,-1 4 2 15,-4-10-1-15,1-3 2 16,-5-7-2 0,-3-4 2-16,0-3 0 15,0-3 1-15,0-3 0 16,4 6 2-16,-1 3-1 16,-3-6 0-16,4 0-3 15,-4-4 1-15,-4 1-4 16,4-1-2-16,0 1 4 0,0-1 1 15,0 1 0-15,-4-4-2 0,0 0 1 16,0 7 1-16,-3-4-1 16,3 4-1-16,0 7 1 15,-8-11 1-15,1 4-3 16,0-4-2-16,3 1 2 16,0-1 0-16,1 1 1 15,3 2 0-15,0 5-3 0,0-1 2 16,0 0-1-16,1 0 0 15,-1 0 4-15,4 4 3 16,-4-1-4-16,4-3-3 16,3 7 1-16,1 4 2 15,4-1 0-15,-1 0-1 16,-7-10 1 0,4 4-1-16,-12-4 0 15,4 3 0-15,4 4 0 16,-4 0 2-16,4-3-3 15,0-1 0-15,0-6 5 0,4 0 2 16,3 0-5-16,1-4-2 16,3 0-3-16,0-2 3 15,0-1 0-15,1 0 3 0,-1 3-3 16,0 4-2-16,-4 0 2 16,1 0 2-16,-1 3-2 15,1-7 0-15,-1-3 3 16,1 4 1-16,-1-4-1 15,1 0-2 1,-1 0 3 0,-7 14-4-1,4-8-2 1,3-2-1-16,1-4 3 16,3 0 0-16,0 0 3 15,0 0-1-15,1 0-1 16,-5 1 5-16,8-1 1 0,0 3-2 15,0 1-1-15,0-4-1 16,0 7-2-16,0-4-2 16,0 7 1-16,0 0 1 0,-4-3 2 15,4 7-1-15,0-8-1 16,-7 1-2-16,-1 10 1 16,1 3 1-16,3-3 0 15,0 0 0-15,0 7 0 0,4-1 2 16,0 1 1-16,0 16-4 15,0-6 1-15,0-4 0 16,-3-6 0-16,-1 2 0 16,4-2 0-16,-4 0 0 15,0-4 2-15,4-3-1 32,0-4-1-32,0 4-2 0,0 0 1 15,12 3 1-15,-1 4 0 16,-4 3 2-16,8-4 1 15,1-3-6-15,-5 4 0 16,-4 0 1-16,1-1 3 16,-1 1 0-16,1-4-1 0,-4-3 1 15,3-4 1-15,1-3-1 0,-1 1-1 16,1-5 1-16,-1-5-1 16,1-1-3-16,3-4 2 15,1 1 1-15,-1 0 0 16,0 3 0-16,1 0 0 15,-1 7-3-15,0 0 2 32,1-4-4-32,6 4-1 0,-3-7 3 15,-3 4 1-15,7-8 2 16,-4 1 2-16,-4 3 1 16,0-3 3-16,1-4-1 15,-1 8 0-15,0 2-1 16,1-3 0-16,3 0-5 15,0-3 1-15,0 0-2 0,7 3 0 16,1 0 2-16,0 3 0 16,-1-3 0-16,8 1 0 0,4-1 0 15,-3-4 2-15,-1 1-3 16,0 0 0-16,-4-4 1 16,1 7 2-16,-5-3 3 31,1 3 2-31,7 4-3 0,0-4-3 15,0-3 0-15,1-4 1 16,2 0-1-16,9-2-1 16,3-5-2-16,4 1 1 15,4 0 1-15,-4-4 0 16,0 7 0-16,-4-7 2 16,-3 4-1-16,3 0-1 0,0 0 1 15,-3-1-1-15,-1 1-3 16,-3 3 2-16,0 0 3 15,3-3 1-15,4-4-1 16,8 4 1-16,-8-7-2 16,4-4 2-16,0-2-2 15,-3-1-1-15,10 0-4 0,-7 1-2 16,0 2 3-16,4 1 1 0,4 0 2 16,10-1 2-16,1 4-1 15,0-3-1-15,-4 0-2 16,12-1-1-16,-9 4 4 15,5-3 1-15,-4 3 0 32,11 0-2-32,-7 0 1 0,-4 3-1 15,-8 4 0-15,0 0 0 16,1 3-3-16,-5 0 2 16,-3 0 1-16,0 0 2 15,-4-4-3-15,-4 1 0 16,0 0 1-16,4 0 2 15,-3-4-1-15,-9 0 2 0,-3-6-2 16,0 3 2-16,-4 0 0 16,-3 0 1-16,3-3 2 15,4-1 3-15,-8 1-6 16,1 0-2-16,-5-1-1 16,5 1 2-16,-5-1-1 15,1-2 2 1,-1 2-4-16,1 1 0 0,0 3-1 15,-1-3 0-15,1 3 2 16,7 0 2-16,4 3-1 16,-4 0-1-16,0 1-2 15,-3-1 1-15,3 4 1 16,-4-7 0-16,4 3 0 16,4-3 0-16,-3 0 0 0,2-3 0 15,-2 3 0-15,-5 0 0 16,0 0 0-16,1 0 2 15,3-4-3-15,-4 1 0 16,-3 0-1-16,0-1 0 16,-1 1 2-16,-3 0 0 15,7-1 0 1,-3 1 2-16,0 0-1 16,-4-1 2-16,-1 1-2 15,1 0 2-15,-4-1-2 16,-3 4-1-16,3-3 1 0,0 0 1 15,0-1-3-15,0 1 0 16,0 0 1-16,0-1 0 16,-4 1-3-16,1-1 2 0,-1 1 1 15,0 3 2-15,-3-3 1 16,7 3-1 0,0 0-4-16,4 0 1 15,0 0 1-15,-4 0 0 16,0-4 0-16,0 1 2 15,0 3 1-15,0 0-1 0,-3 0-2 16,-1 0 1-16,-4 0 1 16,1 0-1-16,-1 0-1 15,1 0 1-15,0 0-1 16,3 0-3-16,0 0 0 16,0 0 2-16,1 0 0 15,-1 0 1 1,0 0 2-16,1 0-1 15,-1 0-1-15,-3-3-2 16,-1 3 1-16,1 0 3 16,7 0 1-16,-4 0-1 0,0 0-2 15,4 0 1-15,0 0 1 16,1 0-3-16,-1 0 0 16,-4 0 1-16,0 0 0 0,1-7 0 15,-1 7 0-15,0 0 0 16,1 0 2-16,-1 0-1 15,0 0 2-15,0 0-2 16,1 0 2-16,-1 0-2 16,0 0 2-16,4-3-4 15,4 3 0 1,-4 0 1-16,-3 0 0 16,-1-4-3-16,4 4 0 15,0 4 4-15,-4-4 1 16,1 0 0-16,-1 0-2 15,0 0 1-15,1 0-1 16,3 3 0-16,0-3 0 16,4 0 0-16,3 0 0 0,1 0 2 15,0 0 1-15,-5-3-4 16,1 3 1-16,4-4 0 16,-4 1 2-16,7 0-6 15,1-1 3-15,-1 1 2 16,-3 0 0-16,3-1-1 15,-3 4 1-15,3-3-1 16,0 3 0-16,8 0 0 0,-4 0 0 16,-3 0 2-16,-5 0-1 15,1 0-1-15,-4 3-2 16,0-3 1-16,0 0 1 16,0 0 2-16,-1 0-1 31,1 0-1-31,0 0 1 0,0 0-1 15,0-3-3-15,0 3 2 16,3-4 7-16,5-2 4 16,-5-1-5-16,1 4-1 15,0-7-2-15,3 0-2 16,-3 3-2-16,-1 0 1 16,-3 4 1-16,4 0 2 0,-5-8-1 15,9 1-1-15,-5 4-2 0,5-1 1 16,-1 0 1-16,-3 1 2 15,0-1 1-15,3 0 1 16,0 0 0-16,4 1 0 16,1-1-5-16,-1 0-1 31,-4 1 1-31,4-1 2 0,4 0-2 16,0-3 0-16,-4 0 1 15,1 0 2-15,-5 0-3 16,4-3 0-16,0-4 1 15,12 0 0-15,-5 0 0 16,1-9 0-16,-4-5 2 16,0 1 1-16,-4 3-1 0,-3 1-2 15,-1-1 3-15,-3 0 0 16,-8 4-4-16,4-11-1 16,-8-6-2-16,0 3 3 15,0-3 0-15,1-7 1 16,-5 0-5-16,1-3 1 15,-1-4-3-15,5 10 2 0,-5 1 3 16,1 6 3-16,-4 7 0 16,-8 3 2-16,0 4-2 0,0-1-1 15,0-6 1-15,1-10 1 16,-1 3-3-16,4-3 0 16,0-7 1-16,0 0 2 31,4-14-1-31,7 11-1 0,-3 3 1 15,-1 4-1-15,-3 2 2 16,0 8 3-16,-4 3-4 16,0 3-1-16,-4-7 2 15,-4-2 3-15,5-8-2 16,-1-3 0-16,0-3-1 16,0-4 1-16,0-3-2 0,1 7-1 15,-1 6-2-15,0 8 1 16,-3-5 3-16,3 8 1 15,-4-7-1-15,5-4-2 16,-1 4-2-16,0-4-1 16,4-3 2-16,0 0 2 15,4-3-2 1,3-3 0-16,1 2 1 16,7 8 0-16,0-1 0 15,8 4 0-15,-5 0 0 0,-2 3 0 16,-1 3-3-16,-4 8 2 15,0-5 1-15,1 8 0 16,-1-1 0-16,0-2 0 16,0-5-3-16,1-2 2 0,-1-1 1 15,0-2 2-15,1-5-1 16,3 8-1-16,0 3 1 16,4 3-1-16,-4 3 0 15,7 4 2-15,1 4-3 16,0 2 0-16,3-3 1 15,0 1 2 1,5-4-3-16,3-7 0 16,7-7-4-16,4 1 1 15,-3-4 2-15,-5 7 3 16,1 3 0-16,-4 3 2 16,0 4-4-16,4 4 0 15,3 2 3-15,-3 4 1 0,0 0-1 16,7-3-2-16,-4-1 1 15,5-3 1-15,3 4-6 0,3-14 1 16,-3 0 1-16,-3 4 1 16,-1 3-2-16,-4 0 2 15,1 3 3-15,3 0 1 16,-3 4-1-16,-5-1-2 16,5 1 1-16,-1 0-1 0,1-4 0 15,-1-10 2-15,4 4-3 16,1-8 0-16,-1 1-1 15,-4 0 0-15,1 3 4 32,-4 0 1-32,7 1-4 0,-4 6 1 0,-3-1 0 31,-4 1 2-31,-4 4-1 0,4-1-1 16,0 3 1-16,0-6-1 0,0-7-3 15,3 4 2-15,9 0 1 16,-5-1 2-16,-3 1-1 15,-4-1-1-15,-4 4 1 16,-4 3-1-16,-3 1 0 16,-4 2 0-16,-4 1 0 15,-4-1 2-15,4 1-1 0,-7-7-1 16,7 3 1-16,0-6 1 16,4-1-3-16,0 1 0 15,-4-7 1-15,0 3 2 16,0 3-1-16,-4 1-1 15,1 3 1 1,-5 0-1-16,-3-1 2 16,0 5 1-16,-1-25-4 15,1 1 1 1,0 0 2-16,4 0-1 16,-1-4-1-16,4-3-2 15,1 7-1-15,-5 3 2 16,1 4 2-16,-1 3-2 0,-3-4 0 15,-4 7 3-15,0 0 1 0,-4 1 1 16,-3-1 2-16,-1-7-3 16,1-3-2-16,-1 1 0 15,1-1-1-15,-1 3 0 16,1 1 0-16,-1-1 0 16,-3-3 0-16,-1-3 2 0,-3 7 1 31,0-1 1-31,-7 7 2 15,-1 0 1-15,0-3 1 16,-3 7-4-16,3-1-3 16,1 1 0-16,-1-1-1 15,0 1-5-15,5-4 1 16,-9-6 2-16,-3 6 1 0,4 0 1 16,-1 0 2-16,-3 7 1 15,-4-3 3-15,0 6-5 16,0 0-1-16,4 4 0 15,4 3 0-15,-4-4 0 16,3 1 0-16,-3-7-5 16,4 0 1-16,3-11-3 0,-3 5 2 15,-1 2 1-15,1 1 2 16,-1 3-1-16,-10-4 1 0,3 4 2 16,0 3 2-16,4 1-1 15,0-1-1-15,-1 0 1 16,1 0-1-16,0 1-3 31,4-8 2-31,-1-6-6 0,1-4-3 16,3 8 3-16,1-8 2 15,-1 4 0-15,-3 0 4 16,3-7 0-16,0 7 3 16,5 10 3-16,-5-11 2 15,0 1-3-15,1 3-1 16,-1-3-1-16,4-3-2 0,0-7 1 15,-3 6-1-15,3 4-3 16,-4-10 0-16,1 6-1 16,-1-3 3-16,0 7 0 15,-7 0 3-15,11 7 1 16,-11-4 1-16,0-7 0 16,4-3 0-1,3 4-5-15,0 3 1 0,-11-4 0 16,8-3 0-16,0 0 0 15,3 1 0-15,0 2-3 16,1 1 2-16,-5 6 1 16,9-3 0-16,-5 3 2 15,4 3 1-15,0-3-1 16,4 4 1-16,-4-4 0 0,4 0 1 16,-7-6-2-16,3-7-2 15,0-1 1-15,0 1 1 16,0 3-3-16,-3 1 0 15,-1 2 1-15,-3 0 0 16,3 11 0-16,0 3 0 16,1 3 0-16,3 0 2 0,4-3-1 15,0-7 2-15,-4 1-2 16,4-1-1-16,-4 3-2 16,0-2-1-16,4 5 2 15,0-2 2-15,0 3 0 16,0 0-1-16,0-4 1 15,0 1-1 1,0 6 2-16,3-6 1 0,1-1-4 16,3-3 1-16,1-3 0 15,-1-3 2-15,1-1-1 16,-1-3 2-16,1 0-7 16,-1 7 1-16,-3 0 1 15,-4 0 3-15,3 7 2 16,1-1 1-16,-4 1-2 0,4-1-2 15,-1 1 1-15,5-1-1 16,-1-9 0-16,1-11 0 16,-1 4-3-16,1-4 2 15,-1 1 1-15,1 3 2 16,-1 3-1-16,-3 3-1 16,-1 1 1-1,1-1 1-15,0 4-3 16,0 0 0-16,3 0-1 15,-3-4 0-15,3 1 0 16,1-4 0-16,3-3 0 16,-4 3 0-16,1 3 0 0,-1 1-2 15,-3-1 5-15,0 1 1 16,-5 2 0-16,1 5 1 0,4 2-2 16,0 1 2-16,-4 3-4 15,-4-11-2-15,0 5 2 16,0-1 0-16,4 0-4 15,-4 0 1-15,0 0 0 16,-3 4 2-16,3 0 3 16,-4-1 2-16,4-6-1 0,-7-7 1 15,3 0-2-15,-7 0 2 16,4 4-4-16,3-1 0 16,1 4 1-16,-1 7 0 15,0 3-3-15,-3-1 0 16,-4 5 4-16,0-1 1 31,-1 7-3-31,-2-4 1 0,-5-2 0 16,4 2 0-16,0-6 0 15,4 0 2-15,-4 3-1 16,4-3 2-16,-4 3-4 0,0-3-2 16,0 4-3-16,-4 2-1 15,1 4 1-15,-1 3 4 16,-4 4 3-16,5-4 2 0,-1 1-1 15,0-1 1-15,-3 0-2 16,3-3-1-16,4 0 1 16,-4 0-1-16,1-3-3 15,-5-7 2-15,1 3 1 16,-4 3 0-16,-5 4 0 31,-2 4 0-31,3 2-3 0,-4 11 0 16,15-4 2-16,-15-3 2 15,16 0-2-15,-9 0 0 16,5-6 3-16,-12-1 1 16,4-3-4-16,0 3 1 15,-4 1 0-15,-3-1 2 16,3 0-1-16,-11 0-1 0,4 4 1 16,3 6-1-16,4 1-5 15,-3 2 1-15,3-6 2 16,4 0 1-16,4 0 1 0,-1-3 0 15,1 0 2 1,0-4 3-16,4-3-4 0,-1 3-3 16,12 1 1-1,-15-1 2-15,3 4-2 16,4 3-2-16,1 6-5 16,-8 1 0-16,-1 0 2 15,5-1 3-15,3 1 2 16,4 0 3-16,0-7-1 15,0 0 2-15,0 0-4 16,4-4 0-16,0 1 3 0,4-4 3 16,-5 4-7-16,-2 0 0 15,2 3 0-15,-3 3 1 16,4 0 1-16,0 1 0 16,0-1 0-16,-4 0 0 15,0 1 0-15,4-1 0 16,0 0 0-16,0-3 0 0,-1 0 0 15,1-3 2-15,-4 0-3 16,4-4 0-16,4 4 1 16,-1-1 0-16,5 1 0 15,-5 0 0-15,5 3 0 0,-8 3 0 16,3-3-3-16,5 3 2 31,-1-3 3-31,0 0 1 0,4 0-1 16,1 0-2-16,-1-3-2 15,0 0 1-15,-7-1 1 16,3 4 2-16,-3 0-3 16,-1 0 0-16,1 0 1 15,3 4 0-15,-3-1-3 16,3 0 2-16,0-3 1 0,1 4 0 16,-1-4 2-16,1 0 1 15,-1 0-4-15,4 0 1 16,0 0 0-16,-3 0 0 15,3-4 0-15,-4 1 2 16,1-4-3-16,3 4 0 16,0 0 1-1,4 3 2-15,0 0-1 16,0-4-1-16,0 4-2 16,3 0-1-16,1 0 2 15,0 0 2-15,-1 0-2 16,1 4 0-16,0-1 1 15,-1 0 0-15,-6 1 0 0,6-1 0 16,1 0 0-16,0 1 0 0,-1-1 0 16,1 0 2-16,0 1-3 15,3-1 0-15,1 0 1 16,-5 4 2-16,5-3-1 16,-1 2-1-16,1 1-2 15,-1-4 1-15,1 7 1 16,-1-3 0-16,0 0 0 0,1-4 0 15,-1 0 2-15,1 1 1 16,-1-1-6-16,1-3 0 16,-1 0 3-16,1 3 2 15,-5 1 0-15,5 9-2 16,-1-3-2-16,1-3 1 16,3 0-1-1,0-1 0-15,0-2 2 16,1 2 2-16,-1 1-1 15,-4-3 2-15,1 2-4 16,-1-2 0-16,1-1 1 16,-1 4 2-16,1-7-3 15,-1 3 0-15,1 4 1 16,-1-4 0-16,4 0 0 0,1 1 0 0,-1-1 0 16,0 0 2-16,0 1-6 15,0-1 1-15,1 4 5 16,-5 0-1-1,1-4 0-15,3 4-3 16,0-4 1-16,0 0 1 16,0 1 0-1,-3-1 0-15,3-3 2 16,0 3-1-16,4-3-1 16,-3 4-2-16,3-4-1 15,-4 3-5-15,0-3-2 16,4 0-11-16,0 0-4 15,-4 3-28-15,12-3-14 16,-1 0-52-16,5-6-42 16,-20-8 70-16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28:29.323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888ECB2-A339-47C6-9F8F-32385DF7B6B4}" emma:medium="tactile" emma:mode="ink">
          <msink:context xmlns:msink="http://schemas.microsoft.com/ink/2010/main" type="inkDrawing" rotatedBoundingBox="10815,15938 10833,16488 10476,16499 10458,15950" shapeName="Other"/>
        </emma:interpretation>
      </emma:emma>
    </inkml:annotationXML>
    <inkml:trace contextRef="#ctx0" brushRef="#br0">270 356 20 0,'14'-72'8'0,"-10"61"-4"0,0-9 2 16,-4 12 4-16,0-4 25 0,-4 0 13 15,-5 0-3-15,0-3 0 16,-4-1-8-16,0 0 0 15,-1 0-17-15,1 1-4 0,4-1-10 16,0-4-4-16,0-4-1 0,0 1-6 16,0 3 1-16,-4 4 2 15,0 4 1-15,0 16 1 16,-5 4 2-16,-4 8 3 16,-5 8 2-16,0 11 12 31,5 9 5-31,9 7-6 0,8 8 0 15,5-4-11-15,9 1-4 16,4-9-2-16,10-8-1 16,-1 1 2-16,5-12 1 0,-1-9 10 15,1-7 3-15,-5-4 6 16,-4-4 1-16,-5-8-6 16,-4-4-2-16,-9-8-7 15,0-11-3-15,-4-9-2 0,-1-3-3 16,-4 3 1-16,5 1-1 15,-5-1 0-15,4 8 0 16,1 5 0-16,-5 7 0 16,0 4-3-16,0 8 2 31,1 4-1-31,-6 8-2 0,5 4 3 16,0 0 0-16,5 0 1 15,0 7 0-15,4-3-3 16,4-8 0-16,9 4 2 15,5-12 2-15,4 0 2 16,5-4 1-16,4 0 0 16,5-4 2-16,-1 0-3 0,-4 0 0 15,-9 0 8-15,-4 1 2 16,-13-5-2-16,-5-4-1 16,-5 0-2-16,1-4 0 15,-1-3-4-15,1-5-3 0,-1-4 0 16,5 9 1-16,0 3-1 31,0 4-1-31,0 12-8 16,-4 4-3-16,-1 8 4 0,-3 12 1 15,-6 15 4-15,1 1 3 16,0 7-2-16,-1 5-2 16,1-5 2-16,4-7 2 15,0-9 2-15,5-3 3 16,4-4-3-16,4 0 0 0,1-5-3 15,4 5-1-15,-1-4-1 16,1-4 0-16,0 0 4 16,0-5 3-16,-4-3 2 15,-1 0 3-15,-4-4-1 16,4-4 4 0,-4-4-3-16,0 1-5 15,0-1-5-15,0 0-3 16,0-4-12-16,0 8-5 0,0 0-20 15,0 0-8-15,31-51-115 16,1-36 20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29:54.591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ED4D17A0-E5AA-4C89-97DB-959A2F4A1E54}" emma:medium="tactile" emma:mode="ink">
          <msink:context xmlns:msink="http://schemas.microsoft.com/ink/2010/main" type="inkDrawing" rotatedBoundingBox="15911,4446 16007,19151 13176,19170 13079,4465" shapeName="Other"/>
        </emma:interpretation>
      </emma:emma>
    </inkml:annotationXML>
    <inkml:trace contextRef="#ctx0" brushRef="#br0">0 28 44 0,'-4'0'16'16,"8"-4"-8"-16,-4 0-5 15,0 4 7-15,0-4-4 0,0 0 2 16,5 0-3-16,-5 0 2 15,0 4-4-15,0-4 0 16,0 4 1-16,0 0 2 16,4 0 1-16,-4 0 1 15,0 0 4-15,4 8 3 16,1 0 0-16,-1 8 4 0,1 4-7 16,-1 0-2-16,10 3-3 15,-6 1 0-15,1 4-4 16,0-1 0-16,4 5 3 0,-4-1-3 15,0 5-2-15,0 3 0 16,0 1 1-16,0 7-1 16,4 8-1-16,1 1 1 0,-1-1 1 15,0 0-3-15,0 8 0 16,1-7 3-16,-1-1 3 16,0 0 2-16,1 0 1 0,-1 1-4 15,0 7-1-15,-4 0 1 16,0-8 0-16,0-3 0 31,0-5 0-31,-5 0-5 0,1 5 1 16,-1-5 0-16,1 0 2 15,-1-3-3-15,1-1-2 16,-1 5 2-16,0-1 2 16,-4 4 0-16,0-7-1 15,0 11 1-15,0-4 1 16,-4-3-1-16,0-1 2 0,-1-3-4 15,5-5 0-15,0 4 3 16,0-3 1-16,0-5 1 16,5 1 2-16,-5 0-5 15,4-1-3-15,-4 5 3 16,0-1 1-16,0 0-3 16,0 1 1-1,0 11 0-15,0-3 0 16,-4-5 2-16,4-3 1 15,0-1-4-15,4-3-1 16,5-1 1-16,0 12 2 0,0-3-2 16,0-1 0-16,-1 1 1 15,1-1 2-15,0 1-1 16,-4-1-1-16,-1-4-2 0,5 9 1 16,0-5 5-16,0-3 2 15,0-1-2-15,0-3-3 16,4-5-3-16,0 1-1 15,0-4 4-15,-4-1 3 16,0 5-1-16,-4-1-2 16,4 5-3-16,-5-1 1 0,0-3 1 15,1 0 0-15,-1-1-3 16,1 1 2-16,-5-5 3 16,0 1 1-16,4 0-1 15,-4 11-2-15,0-7 1 16,0 3-1-16,0 5 0 31,0-5 0-31,0-3 0 0,-4-1 0 16,4-3 0-16,0-4 0 15,-5-1-3-15,1-3 2 0,-1 4 3 16,-8-4 1-16,0 7 3 16,-1-3 3-16,-3 7-2 15,3-3 1-15,1-4-5 16,4 3 0-16,0-3-1 15,5 4 1-15,-1-1-2 0,1-3-1 16,0 0 1-16,-1-1-1 16,1 5 0-16,-1-4 0 15,-4-5 0-15,0 9 2 16,1 8-1-16,-1-5 2 16,0-3-4-1,0-1-2-15,4 1-1 16,1-4 3-16,0-1 0 15,4 1 3-15,0 0 1 16,0-4 1-16,0-5-7 16,0 9 0-16,0-8 1 15,0 0 3-15,0 3 0 16,4-3-1-16,0 0 3 0,1 0 0 16,-1 0-1-16,5-1-2 15,5 1 1-15,-1 0-1 0,9-4 0 16,-4 0 2-16,9-1-1 15,-5 1 2-15,0 0-4 16,-4 0-2-16,-1-4 2 16,1 0 0-16,0 0 3 0,-5 0 1 31,1-1-1-31,3 1-2 16,1-4 1-16,4 4-1 15,9 0 0-15,5 4 2 16,-5-4-3-16,0-4 0 15,0 0 1-15,0 0 2 16,5-4-1-16,-1 0-1 0,5-4 1 16,-4-4-1-16,17 0-3 15,-4-4 2-15,-9 4 1 16,0 4 2-16,-4 4-3 16,-1 4-2-16,1 4 2 15,-5 8 0-15,13-4 1 16,-4-4 0-16,-4 0 0 0,4-1 0 15,0-3 0-15,-5-4 2 16,1 0 1-16,-1-4 3 16,-4 4-5-16,0 0-1 0,-4 0-2 15,0 4-2-15,4 4 3 16,-5 0 0-16,1 0 1 31,-5 4 0-31,5 0 0 0,-5 4 2 16,0-1-3-16,5-7 0 15,-1-12 1-15,1 0 0 16,4 0 0-16,-4-7 0 16,4-1 0-16,-4 4 2 15,-5 0-1-15,0 4-1 16,-4 4-2-16,0 12 1 0,-1-4 1 16,1 0 2-16,0-1-3 15,4-3 0-15,0-4 1 16,5 0 0-16,0 0 0 15,-5-7 0-15,0-1 0 16,0 0 2-16,0 4 1 16,1 4 1-1,-10 8-5-15,0 0 1 16,-4-4-2-16,0-1 0 0,0 1 2 16,9 8 0-1,-5-4 2-15,-4-4-3 16,4 4 0-16,-4-4 1 15,0 4 0-15,0-4 2 16,0 0 1-16,-5 0-4 16,5 0-1-16,-5 4 3 0,1-1 1 15,4-3-3-15,-5 4 1 16,1 0 0-16,-1 4 2 16,5-4-1-16,-5 0-1 15,5 4 1-15,0-4 1 16,0 3-3-16,0 1 0 0,0 0 1 15,0 4 0-15,4 0 0 16,0 7 2-16,5-3-1 16,-5 8 2-16,1-5-2 15,-1 1-1-15,5 0 1 16,-5-1-1-16,-4 1 0 31,0 0 2-31,0 0-3 0,0-1 0 16,-5 1 3-16,1 0 1 15,-5-5 1-15,0 1 0 16,0 12-2-16,0-9-2 0,0 17 3 16,0-5-4-1,0-7 0-15,0 0 1 16,0-5 2-16,0 1-3 0,0-4-2 16,0-1 2-1,0-3 2-15,0 0 0 0,0 0 2 16,-5 11-2-1,-8 9-3 1,4-8 4-16,0-5 0 16,5-3-3-1,-1 0-1-15,1-4 1 16,4-1 2-16,-5 1 0 16,5 0 2-16,-13 0 0 15,4-1 1-15,0 1 0 16,5 0 0-16,-5 0-2 15,4 4-2-15,-3-1 1 16,3 5 1-16,1 0 1 0,-1-8 1 16,1-1-7-16,-1 5 0 15,5-4 3-15,-4 0 2 16,4-5 0-16,-5 1 1 0,1 0-2 16,0 0-1-16,-5 4-2 15,4-4 1-15,1 3 1 16,-1-3 0-16,-3 0 0 15,3-4 0-15,1 0 2 0,4 0 1 16,-5 0-4-16,5-8 1 16,-4 8-2-16,4-8 0 15,0 0 6-15,-5 4 5 16,1-1-3-16,-5 1 2 31,0 0-1-31,0 4 1 0,-4 0-7 16,4 0 0-16,0 0 1 15,-4-4 1-15,-5-4-4 16,0 4 1-16,-4-4 0 16,0-4 0-16,0 4 0 15,-5 0 2-15,-4 0-1 16,-5 0-1-16,1 0 1 0,-1 0-1 16,1 0 0-16,-5 4 0 15,-5 0 0-15,1-4 0 16,-5 0 0-16,0 4 2 15,0-4-1-15,-13 0 2 0,5 0-4 16,-1 4-2-16,5 11 4 31,-1-3 3-31,5-4-3 16,9 0-1-16,5 0 2 0,-5-8 1 16,0-8-4-16,0 0-1 15,4-4 1-15,1 1 2 16,-5-1 0-16,0 4 2 15,-9 0-4-15,0 0 0 16,5 0 1-16,-1 4 0 0,5 0 0 16,1 0 2-16,3 0-3 15,0 0-2-15,5 0 2 16,0 4 2-16,-4-4-2 16,4 4 0-16,-5-3 1 15,5 3 2-15,0 0-3 16,9 3 0-16,0 1 1 0,8 0 2 15,1 0-6-15,-5-4 1 16,14 4 1-16,-5-4 3 16,4 0 0-16,1 0 2 15,-1 0-2-15,1 0-1 0,0 0 1 16,-1 0-1-16,5 0-3 31,0 0 2-31,0 0 1 16,0 0 2-16,0 0-3 0,0 0-2 15,0 0 2 1,-4 0 0-16,4 0 1 0,-5 0 2 16,1 0-1-16,-1 0 2 15,1 4-4-15,0-4 0 16,-1 0 1-16,1 4 2 0,4-4-1 16,0 0-1-16,0 0-2 15,-5 0 1-15,5 0 1 16,0 0 2-16,0 0-3 15,0 0-2-15,0 0 2 16,-4 0 0-16,-1 0 1 16,1 0 0-1,-1 0 2-15,1 4 1 16,0-4-4-16,-1 4 1 16,1 0 0-16,-1 0 0 15,1 4-3-15,-1-4 2 16,5 0 3-16,0-4 1 15,0 0-4-15,0 0-1 0,0 0 1 16,0 8 0-16,0 0 1 16,5 3 0-1,-5 1 2-15,0 4-3 0,0 0 0 16,0 0 1-16,4-1 0 16,1 1 0-16,-1 4 0 15,1 4 0-15,-1-1 2 16,0 5-3-16,1 0 0 0,-1-1 1 15,1 5 0-15,-5 3 0 16,0 9 0-16,4-5-3 16,1 1 2-16,-1 3 1 15,1-3 0-15,-1 7 2 16,0 0 1-16,1 1-4 16,-5-9-1-1,0 5 3-15,0-1 1 16,0 0 0-16,0 1-2 15,0-1-2-15,0 9 1 16,0-5 1-16,4 4 0 16,1-7 0-16,-5 3 0 15,4 0 0-15,-4 5 0 16,0-1 0-16,0 4 0 0,0 9 0 16,0-1 0-16,-4 4 0 15,-1 12 0-15,1-4 0 16,-1 4 0-16,1 8-3 0,-5 3 2 15,0 5 3-15,0-4 1 16,0 4-4-16,5-1 1 16,0 1 0-16,-1-4 0 0,1 0 0 15,-1 3 0-15,-4 1 0 16,-8 8 2-16,-1-1-1 16,-4 17 2-16,-1-5-2 15,6-3 2-15,-1 7-2 16,9-7 2-16,0-8-2 31,5 15-1-31,-1-11 1 0,5-1-1 16,0-3-3-16,0-1 2 15,0 1 1-15,5 12 0 16,-1 3 0-16,1-4 0 16,3 9 2-16,-8-5 1 15,0 1-4-15,0 7-1 16,0-8 5-16,0-11 3 0,9 7-3 15,0-11 0-15,9-8 1 16,0-4 0-16,-1-4-5 0,1-9-1 16,-4-3 1-16,-1-3 2 15,0-5 0-15,-4 4 2 16,0-4-4-16,-5-4 0 31,1 0-1-31,-5-8 0 0,4 5 2 16,-4-5 2-16,5-4-1 15,-5-3 2-15,4-1-2 16,1 0-1-16,-1-3 1 16,5-5 1-16,-5 9-3 15,5 3 0-15,-4 0 1 16,-1 5 0-16,1-5-3 0,-5 0 2 16,0 0 1-16,0-3 0 15,0-9-5-15,-5-7 1 16,1-1 2-16,-1-3 3 15,1-4 0-15,-1 3-1 0,1 1 1 16,0 4 1-16,-1 3-1 31,1-3 2-31,-1 3-4 16,5 1 0-16,-4-5 1 16,4-3 0-16,-5-4-3 15,1-5 2-15,4 1 1 0,-5-4 0 16,1-4-5-16,0 0-1 15,4 0-2-15,0-1 0 16,-5 5-9-16,10 4-1 0,3-8-22 16,6 0-9-16,4-8-60 15,4-8-38 1,0-12 63-16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2:59:59.068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0E4D2D8E-94ED-491B-AD87-37B019122D2A}" emma:medium="tactile" emma:mode="ink">
          <msink:context xmlns:msink="http://schemas.microsoft.com/ink/2010/main" type="inkDrawing" rotatedBoundingBox="14079,4237 14379,18669 14094,18675 13795,4243" shapeName="Other"/>
        </emma:interpretation>
      </emma:emma>
    </inkml:annotationXML>
    <inkml:trace contextRef="#ctx0" brushRef="#br0">-2 0 52 0,'-5'37'22'0,"5"-27"-12"0,0 4-3 0,0-4 7 15,0-1-1-15,0 5 0 16,5 5 1-16,-5 0 4 16,0 0-4-16,5 9 0 15,-5 1-8-15,6 9-2 16,-1-5 0-16,6 5 0 15,-6-1-5-15,0 6 1 16,1 0 0-16,-1 9 0 0,11 4 2 16,0 15-3-16,5 0 0 15,0 5 1-15,-5 4 2 16,0 6-3-16,0-1 0 16,0 5 1-16,-5 4 0 0,0 6 0 15,-1-6 0-15,1-4 0 16,-1 5 0-16,1-10-3 15,0-5 2-15,-6-4 3 16,6 0 1-16,-6 0-4 16,6 4 1-16,-6 10 0 15,0-5 0-15,1-5 0 16,-1 6 2-16,0 4-1 16,1-1 2-16,-1 1 0 15,0-4 3-15,-5 8-1 16,0 5 2-16,6-9-4 15,-6-4 0-15,0 18 1 16,0-5 0-16,0-9 0 16,0 0 0-16,0-5 4 15,0 5 3-15,0 14-6 0,0-9-1 16,0-1-4-16,-6 10-1 16,1-4 1-16,0-1 2 15,-1 0 1-15,1 1 1 16,0 9 0-16,-1-15 0 15,1-4-5-15,5 0 1 16,0 0 2-16,0 4 1 16,0 1 1-16,0-5 0 15,5 14-2-15,1 5-2 16,-1-14-2-16,-5 9 1 16,0-5 1-16,0 5 2 15,5 0 1-15,-5 14 3 16,6-9-1-16,-1 0 0 15,-5-14-3-15,5 9 1 0,1-5-2 16,-1-4 2-16,0-5-2 16,1 0 2-16,-1-5-2 15,-5 5 2-15,0 0 0 16,0-5 1-16,0 9-2 16,0 1 1-16,0-5 0 15,0 0 1-15,0 0-2 16,5 4-2-16,-5-4 1 15,0-5-1-15,0-4 0 16,0 13 0-16,0-4-3 16,0 0 2-16,0 0-1 15,0 14 0-15,0-4 4 16,0-1 1-16,0-4-1 0,0-6-2 16,0 1 1-16,0-5 1 15,0 1-1-15,0-6-1 16,0 15-2-16,0-5 1 15,6 4-1-15,-1-4 0 16,0 10 4-16,1-6 1 16,-6 5-4-16,5-4 1 15,0 0 0-15,1 9 2 16,-6-10-3-16,0 1 0 16,5 0 1-16,-5 4 0 15,5 0 0-15,0 1 2 16,6-6 3-16,5 6 4 0,-5-6-6 15,-1-8-2-15,-4 13-1 16,-1-4 2-16,0-6-1 16,-5-3-1-16,0-6 1 15,6 10-1-15,-6 5 0 16,0-6 0-16,0-3 0 16,0 13 2-16,0-4-1 15,-11-1-1-15,0-4 1 16,6-5-1-16,0-4 2 15,-1-1 1-15,1-4-1 16,0-5 1-16,-1 0-2 16,1 0-1-16,0-5-2 15,-1 5 1-15,6-5 1 0,0 0 2 16,0-4-3-16,0-5-2 16,0-5-1-16,0 5 3 15,0-15-2-15,0 5 1 16,0-9 2-16,0-5 2 15,0 1-1-15,0-6-1 16,0 0 3-16,0 5 0 16,6-4-4-16,-6-5 1 15,0-1 0-15,0 1 2 16,0-5-3-16,0 0 0 16,0 9 3-16,0-4 1 15,-6-5-4-15,6 9 1 16,0-9 0-16,0 0 0 0,0 0-3 15,0 0 2-15,0 0 1 16,0-5 2-16,0 5-3 16,6 0 0-16,-6 0 1 15,5 0 0-15,-5-1 0 16,0-3 2-16,0-1-1 16,0 0 2-16,0 0-4 15,0-4-2-15,-5-1 4 16,5 1 3-16,0 4-1 15,-6 0-2-15,1 0 0 16,5 0-1-16,0 1 0 16,0 4 0-16,5-5 0 15,-5 0 0-15,0 0 0 16,0 5 0-16,0-9-3 16,0-1 2-16,0 0 3 15,0 1 1-15,0-1-4 0,0 1 1 16,0-1 0-16,0 1 0 15,0-1 0-15,-5 1 2 16,5-10-1-16,0 9 2 16,0 1 0-16,0-10 1 15,0 0-2-15,0 9-2 16,0-9 1-16,0 0-1 16,0 0-3-16,0 10 2 15,-5-6 1-15,5-4 2 16,0 0-8-16,0 0-3 15,0-4-11-15,0-6-2 16,5-9-20-16,0-9-8 0,17-15-39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9:42:19.935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DECDAA3-9DC0-4408-BB3F-8DF57C9C7E0E}" emma:medium="tactile" emma:mode="ink">
          <msink:context xmlns:msink="http://schemas.microsoft.com/ink/2010/main" type="writingRegion" rotatedBoundingBox="9540,9728 9794,11181 8394,11425 8141,9972"/>
        </emma:interpretation>
      </emma:emma>
    </inkml:annotationXML>
    <inkml:traceGroup>
      <inkml:annotationXML>
        <emma:emma xmlns:emma="http://www.w3.org/2003/04/emma" version="1.0">
          <emma:interpretation id="{0384D9BF-AAD9-4EC8-B03E-1E8CF782FFAE}" emma:medium="tactile" emma:mode="ink">
            <msink:context xmlns:msink="http://schemas.microsoft.com/ink/2010/main" type="paragraph" rotatedBoundingBox="9540,9728 9794,11181 8394,11425 8141,9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9F9E02-9C06-42C8-AD27-1D127ED1E332}" emma:medium="tactile" emma:mode="ink">
              <msink:context xmlns:msink="http://schemas.microsoft.com/ink/2010/main" type="line" rotatedBoundingBox="9540,9728 9794,11181 8394,11425 8141,9972"/>
            </emma:interpretation>
          </emma:emma>
        </inkml:annotationXML>
        <inkml:traceGroup>
          <inkml:annotationXML>
            <emma:emma xmlns:emma="http://www.w3.org/2003/04/emma" version="1.0">
              <emma:interpretation id="{64C65877-C9F9-4A81-B690-B87F9456DAAA}" emma:medium="tactile" emma:mode="ink">
                <msink:context xmlns:msink="http://schemas.microsoft.com/ink/2010/main" type="inkWord" rotatedBoundingBox="9540,9728 9794,11181 8394,11425 8141,9972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@</emma:literal>
                </emma:interpretation>
              </emma:one-of>
            </emma:emma>
          </inkml:annotationXML>
          <inkml:trace contextRef="#ctx0" brushRef="#br0">841 104 116 0,'-4'0'46'0,"8"0"-24"0,-4 3-6 15,0-3 18-15,0 0-1 16,0 0 3-16,0 0-7 16,0 0-1-16,0 0-15 15,0 0-1-15,-4 0 1 16,1 0-7-16,-1 0 3 16,0 0 0-1,4 0-3-15,-4 0-1 16,1-7-3-16,3 7-2 15,-4 0 1-15,4 0 1 16,0 0-1-16,-4 0-1 16,4 4 9-16,-4-4 4 0,0 0 2 15,1 6 1-15,-1-6-6 16,0 7-2-16,0 0-4 16,4 0-3-16,0 3 0 15,0 6-1-15,0 4-3 0,4 7 2 16,0 3 1-1,0 1 2-15,-4 2-1 0,3 4 2 0,-3-4-2 16,4-6-1-16,-4-3 1 16,4-1-1-16,-4-3-3 15,4-3 2-15,0 3 1 16,-1 0 2-16,1 0-1 16,-4 0 2-16,0 4-4 31,-4-1 0-31,1 1 1 0,-1-1 0 15,0-3 2-15,4 1 3 16,0-5 2-16,0 1 1 16,0 0-4-16,0-4-1 15,0 1-3-15,0-1-1 16,0 4 1-16,0 0 0 16,0-1-3-16,0 4 2 0,0 1 1 15,0-1 2-15,0 0-1 16,0 0-1-16,4-3 1 15,0-1 1-15,-1-2 1 16,1-1 1-16,0 1-2 0,0-4-2 16,-1 3 1-16,1 0-1 31,-4 1-3-31,0 3 2 0,0-4 1 16,0 7 2-16,0-3-3 15,4 3-2 1,0-3 4-16,-1-4 1 15,1 1 4-15,0-4-1 16,0 0 2-16,-4-4-2 16,4 1 0-16,-4 3-8 0,0 0 0 15,0 0 1-15,0 4 3 16,0-1-2-16,0 4 0 16,0 0 3-16,0-4 1 15,0 0-1-15,3-3-2 16,1-3 5-16,0 0 1 15,0 0-5-15,3-4 0 0,4 0 1 16,-3 4 1-16,0 0-4 16,-1-1-1-16,-3 1 3 15,0 3 1-15,-4 0 0 0,0 0-2 16,3 0-2-16,-3 0 1 16,4-3 1-16,-4 0 2 31,8-7-1-31,-1 0-1 0,-3 0 1 15,4 0 1-15,-1 0-1 16,1 0-1-16,-1 0 1 16,-3 0-1-16,0 0 0 15,3 0 0-15,-7 0-3 16,8 0 2-16,-1 0 3 16,1 0 1-16,-1-4-4 0,1 1 1 15,0 0 0-15,-1-1 2 16,-3 1-3-16,0 0 0 15,-1-1 1-15,1 1 2 16,0 3-1-16,0-3-1 16,-1 3 1-16,1-4-1 0,0 1 0 31,4 0 0-31,-1-1 0 16,4-3 0-16,1 1 0 15,-1-4 0-15,0 3-3 16,1 0 2-16,-1 1 1 0,-4-1 0 15,1 0 0-15,0 4 0 16,-1-1 0-16,1 1 2 16,-1 0-3-16,1-4 0 0,3 0 1 15,4 1 0-15,0-1 0 16,0 0 2-16,-3 1-1 16,-1 2-1-16,0 1 3 15,1 3 0-15,-1 0-4 16,-4 0-1-16,-3 0 1 15,4 0 2 1,-1 0 0-16,1 0-1 16,-1 0 5-16,1-3 4 15,-4-1-3-15,3 1-1 16,1-1-2-16,-5 1 0 0,1 3-2 16,4 0 2-16,-4 0-4 15,-1 0 0-15,-3 0 1 16,4 0 0-16,-4 0 0 15,0 0 0-15,4 3-3 0,-4-3 2 16,0 0 3-16,4 0 1 16,-1 0-4-16,1 0 1 15,0 0 2-15,-4 0 3 16,0 0-4-16,0 0-1 16,0 0 0-16,0 0 0 0,0 0 0 15,0 0 2-15,0 0-1 16,0 0 2-16,0 0-2 15,0 0-1-15,0 0 3 16,0 0 0-16,0 0-4 16,0 0 1-16,0 0 0 31,0 0 2-31,0 0-3 0,0 0 0 16,0 0 3-16,0 0 1 15,0 0-4-15,0 0 1 16,0 0 0-16,0 0 2 0,0 0 1 15,0 0 3-15,-4 0 1 16,0 0 1-16,-3 0-4 16,-1 0-1-16,1 0-3 15,-1 0-1-15,1 0 1 0,-1 0 2 16,1 4-1-16,-1-1-1 16,1 1-2-16,-1-1 1 15,0 0 1-15,1 1 0 16,-1-1-3-16,1 0 0 15,-4 1 2 1,-1-1 2-16,1 0 0 16,-4 1-1-16,4-4 1 15,-1 0 1-15,1 0-1 16,0-4-1-16,-5 1-2 16,1 0 1-16,0-1 1 15,0 1 0-15,0-4 0 16,-4 4 0-16,0 0-3 0,1-1 0 15,-1 1 4-15,0-1 1 16,0 1-3-16,4 0-1 0,0-1 1 16,0-6 2-16,-4 0 0 15,0 4-1-15,0-4 1 16,0-1-1-16,1 1-3 16,-1 0 2-16,0 0 1 15,0 0 2-15,0 4-3 0,0-1 0 16,0 0 1-16,-3 4 0 15,-5-4 2-15,5 0 1 16,-1 1-4-16,1-1-1 16,-1 0 3-16,0 1 1 31,1-1-3-31,-1 0-1 0,0 0 3 16,1 1 1-16,3-4-3 15,0 3 1-15,0-3 0 16,0 3 2-16,4 1-1 15,-3 2-1-15,-5-2 1 16,4 2-1-16,-4 1-3 16,1 6 2-16,3 1-1 0,-4-1 0 15,4 4 2-15,1-4 0 0,-1 0 0 16,4 1 2-16,0 2-1 16,-4 1-1-16,0 0-2 15,4-1-1-15,4 4-1 16,-5-3 3-16,9 0 2 31,-4 0 2-31,-1-1-4 0,5 1 1 16,-1 0 0-16,1-1 0 15,3-2 0-15,0-1 0 16,0 0 0-16,1 1 0 16,-1-1-3-16,4 1 2 15,0-4 1-15,0 3 2 16,0-3-3-16,-4 7 0 15,0-7 3 1,0-4-1-16,1 4 2 16,-1-3 0-16,-4 0-4 15,1-1-1-15,-1 4 1 0,5 0 2 16,-1 0-2-16,0 0 0 31,0 4 1-31,0-4 0 0,1 10-3 16,-1-4 2-1,0 1 1-15,0 3 0 16,4 0 0-16,0-3-3 16,0-1 2-16,0-6 1 15,4 4 0-15,-4-4 0 16,4 3 2-16,3 1 1 16,-3-8-4-16,4 4-1 15,-1-3 1-15,1-1 2 16,-1 1-2-16,8 0-2 15,4-7 2-15,4-4 0 16,7-2 1-16,0-5 0 16,0-5 2-16,1-5 1 0,-1 1-4 15,0 0-1-15,-4 3 3 16,-7 4 1-16,-4 3-3 16,0 3 1-16,-3 4 0 15,-1-1 2-15,0 4-3 0,1 3 0 16,-1 1-1-16,0-4 0 31,4 3 2-31,4 0 2 0,0-3-1 16,0 0-1-16,0 0 1 15,0 0-1-15,3 0 0 16,-7 0 2-16,0 0-3 16,-3 0 0-16,-1 3 1 15,0 0 2-15,1 1-3 16,-1-4 0-16,0 3 1 0,8-3 0 15,0 0 2 1,-4 0-1-16,0 0-1 16,-4 0 1-16,-3 0 1 15,-4 3-1-15,-4 0 2 16,-4 1-2-16,-7 2 2 16,-4 1-4-1,-1 3 0-15,1 3 1 16,0 1 0-16,0-1 0 15,0 4 2-15,4-1-3 16,-1 1-2-16,5 0-1 16,3-1 3-16,0 1-2 15,1-4 1-15,-1 1 2 0,4-1 2 16,-4-3-1-16,0 0-1 16,1-3 1-16,-1-1-1 0,0-2 2 15,0-1 3-15,0 4-4 16,1-4-1-16,-1 4-2 15,4-4-2 1,0 0 3-16,0-6 0 16,0-1 3-16,0 1 1 0,0 0 1 15,0-1-5-15,0-3-1 16,0 1 1-16,4-4 0 16,-4-1 1-16,0-2 2 15,0 3-3-15,0 3 0 16,0 4 1-16,0 3 2 15,0 0-1 1,0 3-1-16,-4 0 1 16,0 4-1-16,0 0 2 15,4-8-3 1,0 1-2-16,0 4 2 16,0-4 0-16,4 0 1 15,0 3 0-15,0 0-3 16,-1 1 2-16,1-1 1 0,0 0 0 0,0 0 0 15,-4 1 2-15,0-1-1 16,0 0-1-16,-4 1 1 16,0-4 1-16,-3 3-1 15,-1 0 2-15,-3 0-4 16,3 1 0-16,1-4 3 31,-1 0 3-31,1 0-4 0,-1 0-3 16,4-1-2-16,1 1 3 15,-1-3 0-15,0 3 3 16,0 0-3-16,1 0-2 16,-1 0 2-16,0 3 2 15,0 0 0-15,0 1-1 16,1 2 1-16,-1 1-1 0,4 3-3 16,-4 0 2-16,0 7 1 15,1 3 0-15,-1 6-3 16,0 5 0-16,-3 2 4 15,3 1 1-15,-4-1-3 0,4 7 1 16,1 10 0-16,-1-3 0 16,-4 3 0-16,1 1 0 0,-5 2 0 15,1 4 0-15,0 0 0 16,0 3 0-16,3 1 0 16,0-4 0-16,1-7 0 15,3-3 0-15,0-7 0 16,4-3 2-16,0-7-1 31,0 7-1-31,-3-7 1 16,-1-4-1-16,-4 1 0 15,1 0 0-15,-1 0 2 16,-3-1-3-16,0 1 0 16,-1-3 1-16,1-1 2 15,0-3-1-15,3-3-1 16,1-4 1-16,-1-6-1 0,1-7 0 15,-1-7 0-15,0-7 0 16,1-6 2-16,-1-13-3 16,5-8-2-16,-1-2-1 15,4-1 3-15,0-3 0 0,0 7 3 16,0 3-1-16,0-3-1 31,-4 6 1-31,-3 7 1 0,-1 7-1 16,0 7-1-16,-7 6-2 15,4 10 1 1,3 1 1-16,1 2-3 16,-1 1 2-16,5 3-1 15,-1 0 0-15,8 20 0 16,3 7 0-16,4 10 2 16,5 6-3-16,-1 18 2 15,0 9-1-15,-4 0-2 16,0-3 3-16,1-6 2 15,-1-4 0-15,0-10 2 16,-3-11-2-16,-1-5 2 16,1-5-2-16,-1-6 2 0,1-3-2 15,-4-3-1-15,0-4-2 16,-1 0-1-16,-3-4 4 31,0 1 1-31,-3-3 0 16,-1-4 1-16,-4-4-2 0,1-3 2 0,-5-3-2 15,1-6 2 1,0-4-2-16,-4-1 2 0,0-5-2 16,3 2 2-16,-3 4-4 15,0 3 0-15,4 21 3 16,-1 9-6 0,5 14-1-16,3 13 2 15,8 4 1-15,11 3-1 16,8 6 2-16,7-3 1 0,0-6 0 15,0-10 0-15,0-8 0 16,-3-6 0-16,-5-6 0 16,-3-4 2-16,-4-3 1 15,-3-4 3-15,-1-3 3 16,-4-3 0-16,-3-4 2 16,0 0-6-1,-4-3-1-15,-4 0-2 16,4-3-2-16,0-1-2 15,4-2 1-15,0-1-1 16,-4 0-2-16,0-3 5 16,3-7 1-16,-3 4-3 0,0 3 1 15,0-1 0-15,0 5 0 16,0-4 0-16,0-1 2 16,4 1-1-16,-4 0-1 0,4 0-2 15,-4 3 1-15,0-3 1 16,0 0 2-16,0 0-3 15,4 3 0-15,-4 4 1 16,4-1 0-16,-1 4-3 16,1 4 2-1,4-1 1-15,-1 4 0 16,1-1 0-16,-1-2 2 16,1-1-3-16,-1 0 0 15,-3-3 1-15,0 0 0 16,0-7 2-16,-1 1 1 15,-3-1-4-15,4 0 1 16,0 0 0-16,0 1 0 0,0-1 0 16,-1 3 2-16,1 1-3 15,4 3-2-15,-1 0 2 16,1 0 0-16,-1 0 1 16,1-4 2-16,-1 4-1 15,1-6-1-15,3-5 1 0,-3 1-1 16,-1-3-3-16,5-1 2 0,-1 1 1 15,-4 3 2-15,1-7-1 16,-1 7-1-16,1-4 1 16,0 4-1-16,-5 4 0 15,1-1 0-15,0 3 0 16,3 1 0-16,-3 0-3 31,4-1 2-31,3-3 1 0,4-3 2 16,0 0-1-16,0-3-1 15,-3 3-2-15,-1 0 1 16,0 3 1-16,1 3 0 16,-5 1 0-16,4 0 2 15,-3 3-1-15,-1-1-1 16,1 1-2-16,3 0 1 0,1-3 1 16,-1 0 0-16,0-4 0 15,4 0 2-15,0 0-3 16,-3 4-2-16,-1-4 2 15,0 7 2-15,-3 0 0 0,-1 3-1 16,-3 1 3-16,-4-1 0 16,0 0-1-1,0 4-2-15,0 0 1 16,0 3 1-16,-4-4-3 16,1 4 0-16,-1 0 1 15,0 0 2-15,0 0-3 16,1 0 0-16,-1-3 1 15,0 3 2-15,-4 0-1 16,1 0-1-16,-1 0 1 0,5 0-1 16,-1 0 0-16,0 3 0 15,0 1-3-15,1-4 2 16,-1 0 1-16,0 0 0 16,0 0 2-16,0 0 1 15,1 0-1-15,-1 0-2 16,-4 0-2-16,1 0 1 0,3 0 1 15,-3 0 2-15,3 0-1 16,0 3-1-16,0 0-2 16,4 4-1-16,0-4 2 15,0 7 0-15,0 4-2 16,-4-4 5-16,1 3 0 31,-5 1-3-31,-3-1-1 0,-4 0 1 16,-4 8 0-16,-4 2 1 15,1 0 0-15,-1 4-3 16,0 0 0-16,1 0-3 16,3 0-1-16,4-4-3 15,4 7 1-15,-1-10-2 16,1-3 0-16,3 3 6 0,-3-3 4 16,4 0 0-16,-1-4-2 15,0 4 2-15,1-4 0 16,-1-3 1-16,1 4 0 15,3-4 0-15,-3 3 2 16,3-3-1-16,0 0-1 16,0 0 1-1,0 0 1-15,1 1-3 16,-1-5 0-16,0 1-4 16,-3 0-1-16,-1 3-8 0,1-4-2 15,-1 8-2 1,0-1-2-16,1 4-2 0,-1 0 1 15,1 0-23-15,-1 3-10 16,4 6-77-16,1 8-37 16,-12 20 85-16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9:42:23.677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ECAD355-391D-4001-AA09-C787AEBE8301}" emma:medium="tactile" emma:mode="ink">
          <msink:context xmlns:msink="http://schemas.microsoft.com/ink/2010/main" type="writingRegion" rotatedBoundingBox="15195,9350 13951,14051 13083,13821 14327,9120"/>
        </emma:interpretation>
      </emma:emma>
    </inkml:annotationXML>
    <inkml:traceGroup>
      <inkml:annotationXML>
        <emma:emma xmlns:emma="http://www.w3.org/2003/04/emma" version="1.0">
          <emma:interpretation id="{2ABEFF61-002B-4600-BCDC-83D8D1805C34}" emma:medium="tactile" emma:mode="ink">
            <msink:context xmlns:msink="http://schemas.microsoft.com/ink/2010/main" type="paragraph" rotatedBoundingBox="15195,9350 13951,14051 13083,13821 14327,91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A80E92-23C7-43E9-9675-A2B56F325E36}" emma:medium="tactile" emma:mode="ink">
              <msink:context xmlns:msink="http://schemas.microsoft.com/ink/2010/main" type="line" rotatedBoundingBox="15195,9350 13951,14051 13083,13821 14327,9120"/>
            </emma:interpretation>
          </emma:emma>
        </inkml:annotationXML>
        <inkml:traceGroup>
          <inkml:annotationXML>
            <emma:emma xmlns:emma="http://www.w3.org/2003/04/emma" version="1.0">
              <emma:interpretation id="{1105477D-98BB-4690-BE2F-DAFEBFF5EF14}" emma:medium="tactile" emma:mode="ink">
                <msink:context xmlns:msink="http://schemas.microsoft.com/ink/2010/main" type="inkWord" rotatedBoundingBox="15195,9350 14683,11286 13815,11056 14327,91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207 209 148 0,'-7'-3'57'0,"11"-14"-30"0,-1 4-23 16,1 6 15-16,0-3-5 0,3-7 2 16,1-3-7-16,-4 0-3 15,0 0-3-15,-1 3 2 0,-3 1 1 16,0 5 17-16,0 1-3 16,0 4 7-1,0-1-4-15,0 4 14 31,0-1-11-31,0-6 4 16,0 10-13 0,-3 4-10-1,-1 2-4-15,0 4-2 16,0 4-4-16,4-1 2 16,4 1-1-16,0-1 0 0,0-3 2 15,3 0 0-15,1-3 2 16,-1-1 1-16,1 1 3 0,-1 0 1 15,1 0 1-15,-1 3 0 16,1 0-2-16,-1 3-1 16,-3 4 1-16,8 0 1 15,-1-1-1-15,4-2-1 32,0-1 1-32,0-3 1 0,0-3-1 15,0-4-1-15,-3 1-3 16,-1-1-2-16,-4-3 3 15,-7 0 0-15,0 7 3 16,0-1 1-16,0 1-3 16,-3 3-3-16,3 0 0 15,0 0 1-15,0-3 1 0,0 3 1 16,3 0 0-16,1 0 2 16,4 0-3-16,-1 0 0 15,-3 0 1-15,0 0 0 16,0 0-5-16,-1 4-1 15,1-4 3-15,-4 0 3 0,0 0-3 16,4 3-1 0,0 4 2-16,3-3-1 15,1 6-1-15,-1-4 1 0,1 1 1 16,-1 0-3 0,1 0 0-16,-4-1 1 0,-1 5 2 15,1-1-1-15,-4-4-1 31,0 1 1-31,0 3-1 0,0-3 0 16,0 0 0-16,0 0 0 16,0-4 2-16,4-3-1 15,-4 3-1-15,4-3 1 16,-4 4 1-16,0-1-3 16,0 4 0-16,0 0 1 15,-4 0 2-15,0-1-1 0,0 1-1 16,4 0 1-16,0 0-1 15,0-4 2-15,0 0 3 16,0-3-4-16,0 0-1 16,4 1 0-16,-4 2 0 15,0 0 0-15,0 4 0 0,0 7 2 32,-4-4 1-32,1 3-1 15,-5-3 1-15,1 0-4 16,-1 0 0-16,4-3 1 0,0 0 2 15,1-4-1-15,3 4 2 16,0-3-2-16,3-1-1 16,1 4-2-16,0-1 1 15,0 1 1-15,0 0 0 0,-1 0 0 16,-3 0 2-16,0 3-1 16,-3 0-1-16,-1 0 1 15,0 0-1-15,0-3 4 16,0-1 2-16,1 1-2 15,-1 0-3-15,4-4 0 16,0 1-1 0,0-1 0-16,-4 1 0 15,4-1 0-15,-4 14 2 16,1-4-1-16,-1-3 2 16,0-3-4-16,0 0-2 0,-3 0 2 15,-1-4 2-15,4 0 2 16,-3 1 3-16,3-4-5 15,0 0-1-15,-3 0 0 16,-1 0 2-16,1 0-3 16,-1 0-2-16,1-3 4 0,-1 3 1 15,1 0 2-15,-8-3 0 16,3-1-2-16,1 1-2 16,-4 0 3-16,4 0 0 15,-1 3 1-15,-3-4 0 0,0 1-5 16,0 0 1-16,0-4 0 15,0 0 0-15,-4 4 0 16,-4 3 0-16,-3 0 0 16,3 0 0-16,1-3-3 15,3 0 0-15,4-1 2 16,3 1 0 0,1-4 1-16,0 1 0 15,3-1 0-15,1 0 2 16,-1-3-3-16,1 0 0 15,3 4-1-15,0-1 0 16,0 1-5-16,1 2-3 16,-1 1 12-16,0 0 5 0,4-1-5 15,4 1-2-15,3 0-1 16,1-4 0-16,-1 0-2 16,1-3 0-16,3 0 4 15,1 0 1-15,-1 0-3 0,4 0 1 16,0 0 0-16,0 0 2 15,0 4-3-15,4-1 0 16,0-3-1 0,0 0 0-16,3-3 2 15,1-4 2-15,3-3-1 16,1 0-1-16,-1 0-2 16,-3 0 1-16,-4-7 1 15,0 4 2-15,-4-1-3 16,0-2 0-16,-4 2 1 15,0 1 0-15,-3 3 2 0,-1 0 1 16,1 3-1-16,-1 0-2 16,5 1-2-16,-1-5-1 15,0-2-1-15,1 3 3 16,-5 0 2-16,1-3 4 16,-4-1-7-16,-4 4 0 0,0 0 4 15,-4 0 6-15,0 7-11 16,0-1-2-16,0 1 4 0,4 3 5 15,4 3-7-15,4 7-2 16,3 0 3-16,0 0 2 16,5 4-1-16,-1-4 0 15,0 0 1-15,4 0 0 32,-4 0 0-32,0-3 0 0,-4-4 2 15,-3-3 3-15,-1 0 0 16,-3-3 0-16,0-4-1 15,-4-3 0-15,-4 0-2 16,0-3 1-16,-3-1-2 16,-1-3 2-16,0-3-4 15,1 0 0-15,-4-3 1 0,-4 3 0 16,-1-4 2-16,-6-3 1 16,-5-3-1-16,1-7-2 15,0 4-2-15,-1-7-1 16,5-4 2-16,-1 0 0 15,0 1-2-15,5-1 2 0,-1-3 3 32,4-3 1-32,0 3-4 15,-1 4-1-15,1-1 1 0,0 0 0 16,0 4 1-16,-4 0 0 16,0 7-3-16,8 6 2 15,0 0 1-15,3 0 0 16,1-3-3-16,3 0 0 15,4-4 2-15,4 1 0 0,0-7-6 16,-1 3 0-16,-3 3 1 16,0 1 3-16,-3 2 0 15,-1 1 1-15,-4 0 4 16,4 3 1-16,-3 1-4 16,3-5 1-1,0 8-2-15,1 3 0 0,-1 0 2 0,4 0 0 16,0 3-3-16,4 0 2 15,-4 4 1-15,3-1 0 16,-3 1-3-16,4 3 2 16,0 0-1-16,-4 3-2 0,0 0 7 15,0 1-2 17,0 2 0-32,4-2-3 15,3 2 1-15,1-2-1 0,-1-1 0 16,1 0 0-16,3 0 0 15,0 1 2-15,-3 2 2 16,0-2-1-16,-1 2-1 16,-3 1 1-16,0 3 1 15,-4 0-3-15,3 7 0 0,1-1-1 16,4 4 0-16,-5 7 2 16,5 0 0-16,0 0 0 15,3 3 0-15,0 7-5 16,1 3 1-16,-1 0-3 15,0 0 0-15,-3-3 1 16,-1 3 4 0,1 0 3-16,-4 0 4 15,-1-6 2 1,1-7-3-16,0-1-3 16,-4-2 0-16,0-1-1 15,4 1-3-15,-4 2 2 16,3 4 1-16,1 1 0 0,0-1-3 15,0 6 2-15,-4-2 1 0,0 3 0 16,0-7 2-16,0 0 1 16,-4-3-1-16,0-1 1 15,0-2-2-15,1-4-1 16,-1 0 1-16,4 0-1 16,0-3-16-16,-4-1-6 15,4 1-20-15,-4 0-9 0,1 0-12 16,-1 6-4-16,0 7-45 15,-7 17-42 1,-1 10 57-16</inkml:trace>
        </inkml:traceGroup>
        <inkml:traceGroup>
          <inkml:annotationXML>
            <emma:emma xmlns:emma="http://www.w3.org/2003/04/emma" version="1.0">
              <emma:interpretation id="{55185708-E39A-49F5-A4B7-D4BEB53FA2A3}" emma:medium="tactile" emma:mode="ink">
                <msink:context xmlns:msink="http://schemas.microsoft.com/ink/2010/main" type="inkWord" rotatedBoundingBox="13512,13578 13423,13912 13176,13846 13265,13513"/>
              </emma:interpretation>
              <emma:one-of disjunction-type="recognition" id="oneOf1"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b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6</emma:literal>
                </emma:interpretation>
                <emma:interpretation id="interp5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120.1996">-788 4399 192 0,'-19'0'74'0,"19"0"-40"16,0 0-33-16,-7 0 16 0,3 0-11 16,0 0-1-16,-3 0-3 15,-1 3-2 1,4-3 1-16,0 3 3 0,1 7 2 15,-1 7 15-15,-4 0 9 16,1 6-3-16,3 8-1 16,-3 2-8-16,3-3-3 15,4 7-9-15,4-3-4 16,3-4-4-16,8 0 1 16,0-7 1-16,0-6 0 0,0-7 4 15,1-3 2-15,-1-7 6 16,-4-10 3-16,0-7 0 15,-3 0 4-15,-1 1-5 16,-3 2 0-16,0 1-6 16,-4-1-3-16,0 1-2 15,0-4-3-15,0 0-2 0,0 1 1 16,0-1 3-16,-4 3 1 0,0-2-4 16,1 9 1-16,-5 0 0 15,0 4 0-15,1 3-3 16,-4 7 2-16,-1 3 3 15,9 3 1-15,3 1-4 32,0 2 1-32,7-2 0 0,1 9 2 15,-1-6-1-15,-3 0-1 16,0-7 1-16,-1 0-1 16,1-4 0-16,-4 1 0 15,0-3 0-15,0-1 2 16,0-3-1-16,0 0-1 15,4-7 1-15,0-3-4 16,3-3 2-16,1-1 1 16,-1-2 0-16,1 2 0 15,-1 1 2-15,-3-1-1 16,0 4-1-16,-4 0 1 16,0 7-1-16,0 0 0 15,0 3 2 1,0 3-1-16,0 4 2 15,0 3-2-15,0 3-1 0,4 7-2 16,0 7 1-16,-1-7 1 16,5 0 0-16,-4-6-3 15,-1-4 2-15,1 0 3 16,0-4 1-16,-8-19-1 16,0 0 1-16,-3-1 2 15,-1-3-4-15,-3 4-1 16,0 0-40-16,3-1-18 15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9:45:08.958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B335A4BB-C6D6-4635-86D1-801D4C291942}" emma:medium="tactile" emma:mode="ink">
          <msink:context xmlns:msink="http://schemas.microsoft.com/ink/2010/main" type="inkDrawing" rotatedBoundingBox="12207,11739 12214,11746 12212,11748 12205,11741" shapeName="Other">
            <msink:destinationLink direction="with" ref="{351480D2-DE1C-419A-8305-A4B4E8AAB546}"/>
          </msink:context>
        </emma:interpretation>
      </emma:emma>
    </inkml:annotationXML>
    <inkml:trace contextRef="#ctx0" brushRef="#br0">8 7 120 0,'-4'-7'46'0,"4"7"-24"0,0 0-19 0,0 0 12 15,0 0-9-15,-4 0-3 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9:45:06.074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40AB9A2C-9E5D-46EC-90AC-18C53A8A9E04}" emma:medium="tactile" emma:mode="ink">
          <msink:context xmlns:msink="http://schemas.microsoft.com/ink/2010/main" type="inkDrawing" rotatedBoundingBox="10028,9740 12827,11060 12801,11115 10001,9796" semanticType="callout" shapeName="Other"/>
        </emma:interpretation>
      </emma:emma>
    </inkml:annotationXML>
    <inkml:trace contextRef="#ctx0" brushRef="#br0">0 0 116 0,'0'3'46'0,"4"1"-24"0,0-4-10 0,-4 0 13 16,0 0 0-16,0 0 2 16,0 0-4-16,0 0-2 0,0 0-11 15,0 0-2-15,0 0-1 0,0 0-3 16,3 6-3-16,5 4 2 16,-1 0 0-16,1 1-1 15,3-1-2-15,1-4 3 16,6 4 2-16,-2-3 4 15,6 0 5-15,-3-4 1 16,-4 4 0-16,0-4-5 16,0 0-2-16,0 1-4 15,0-1-1-15,0 4-1 0,1 3-2 16,2 3 1-16,1 1-1 16,8 3-3-16,3-1 2 0,0 1-1 15,4 0 0-15,0 0 2 16,4-4 0-16,-1 0 0 15,1-3 2-15,0 0-3 16,3 1 0 0,-3-1 1-16,0 3 2 15,-1 4-1-15,-3 6 2 16,4 7-4-16,7 1 0 16,0 2 1-16,4 1 0 15,4-1 0-15,0-3 0 16,7 0-3-16,1-3 2 15,-5-3 1-15,-7-4 2 0,-4-7 1 16,-3 1 1-16,-1-1-5 16,1 0-1-16,-1 1 1 15,1-4 0-15,3 3 3 16,0 1 3-16,0 6-4 16,1 0-3-16,3 3 1 15,-4 4 0-15,4 0-2 0,-8 0 2 16,-3-4 3-16,-4-3 1 15,-7 4 5 1,3-4-4-16,0-3 9 16,-4-1-7-16,4-2 3 15,-3-1-5-15,3-3-2 32,4 4-1-32,4-1-1 0,-1 1 0 0,9-1 0 15,-9 4-3-15,-3-1 2 16,0 1 1-16,-4 0 0 0,-3-4 2 15,-5 4-1-15,-3-3 2 16,0-4-2-16,-4 0-1 16,0-4 3-16,0 1 2 15,-3-4-4-15,-1 7-3 0,0-3 3 16,-3 0 1-16,7 0 0 16,-4-1-2-16,0-2 1 15,4 2-1-15,1-2 0 16,-5-1 2-16,0 0-3 15,0 1 0-15,-3-4 3 16,0 0 3-16,-1 0-2 0,-3 0 0 16,0 0-1-16,-4 0 1 31,0 0-4-31,3 3-2 0,-3-3 2 0,8 0 2 16,-4 0-2-16,0 0 0 0,-1 0 1 15,1 0 0-15,0 0-9 31,0 0-4-31,-1 0-20 0,-3 0-8 16,0-7-83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9:45:07.574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08BA8CC2-67B3-4F57-A2A6-9CF460371915}" emma:medium="tactile" emma:mode="ink">
          <msink:context xmlns:msink="http://schemas.microsoft.com/ink/2010/main" type="inkDrawing" rotatedBoundingBox="11019,11220 13666,9573 13717,9655 11070,11302" semanticType="callout" shapeName="Other"/>
        </emma:interpretation>
      </emma:emma>
    </inkml:annotationXML>
    <inkml:trace contextRef="#ctx0" brushRef="#br0">0 1622 104 0,'15'-7'38'0,"-11"4"-20"0,0-4-12 16,0 7 9-16,-1-3-6 15,5-1-3-15,-1 4-6 0,1-3-2 16,-1 3 3-16,5-3 3 16,3-1 19-16,0 1 7 15,4-4-2-15,0 1 0 16,3-1-15-16,-3 0-1 0,4-3 1 15,3 0-5-15,1 0 0 0,-5 0-2 16,1 3-1-16,-1 1-6 16,5-1 1-16,-1-7-2 0,4 1 0 15,4-7 4-15,4 0 3 16,0-4 2-16,3 1 3 16,1-1-5-16,-1-2-3 15,1-8 3-15,-1 4 1 31,4-4-2-31,-3 4-1 0,3 3-3 16,-4 1-3-16,1-1 4 16,3-3 1-16,0 3 0 15,4 0-2-15,4 0 3 16,0 0 0-16,4-9 3 16,-1 2 3-16,-3-3-2 15,-4 4-2-15,-4 3-2 0,-3 3 0 16,-5 3 0-16,1-6 1 15,4 3-5-15,-5-6 1 16,1 3 0-16,0 3 0 16,3-3-3-16,4-1 2 15,8 1 3-15,-4-7 1 16,0 7-4 0,-4 0-1-16,1 3 3 15,-5-3 1-15,1 0-3 0,-1 3 1 16,-3 4 0-16,-4-1 2 15,0 7-1-15,0-3-1 16,-4 4 1-16,0 2-1 16,-4 1 0-16,-3-1 2 15,0 4-3-15,-5 0-2 0,-3 0 2 16,1 0 2-16,-1 3 0 16,0 1-1-16,-4-1 1 15,8-6-1 1,0-1 0-1,0 4 2-15,-4 0-3 16,-4 3 0-16,0-3 1 0,-3 0 2 16,-1 4-1-16,1-1-1 15,-4 0 1-15,-1 1-1 16,1-1 0-16,0 3 2 16,-4 1-6-16,0 0 1 15,0 3-12-15,-4 0-3 16,-3 0-4-1,-5 10-2-15,5-3-2 16,-4-1 1-16,3 8-15 16,-3-1-6-16,-1-3-36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7T00:56:13.18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41CA8E8-A3A4-4C95-8D6E-C4169349D1BD}" emma:medium="tactile" emma:mode="ink">
          <msink:context xmlns:msink="http://schemas.microsoft.com/ink/2010/main" type="writingRegion" rotatedBoundingBox="17568,16964 27771,16722 27813,18491 17610,18733"/>
        </emma:interpretation>
      </emma:emma>
    </inkml:annotationXML>
    <inkml:traceGroup>
      <inkml:annotationXML>
        <emma:emma xmlns:emma="http://www.w3.org/2003/04/emma" version="1.0">
          <emma:interpretation id="{5995323B-C6BE-4CF3-AC7D-1CDA50660FF4}" emma:medium="tactile" emma:mode="ink">
            <msink:context xmlns:msink="http://schemas.microsoft.com/ink/2010/main" type="paragraph" rotatedBoundingBox="17546,17060 22803,16655 22876,17603 17619,18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74AE0F-5354-488F-9F63-E39300E64E64}" emma:medium="tactile" emma:mode="ink">
              <msink:context xmlns:msink="http://schemas.microsoft.com/ink/2010/main" type="line" rotatedBoundingBox="17546,17060 22803,16655 22876,17603 17619,18009"/>
            </emma:interpretation>
          </emma:emma>
        </inkml:annotationXML>
        <inkml:traceGroup>
          <inkml:annotationXML>
            <emma:emma xmlns:emma="http://www.w3.org/2003/04/emma" version="1.0">
              <emma:interpretation id="{EBBCB275-7254-472C-83AE-622661687C4C}" emma:medium="tactile" emma:mode="ink">
                <msink:context xmlns:msink="http://schemas.microsoft.com/ink/2010/main" type="inkWord" rotatedBoundingBox="17546,17060 19869,16881 19942,17830 17619,180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692 43 148 0,'-26'-5'55'15,"26"10"-30"-15,-11 0-10 0,11-5 20 0,0 0-13 16,0 9-2-16,0-9-10 16,0 0-2-16,0 0-4 15,0 0-3-15,5 0 0 0,11 0-1 16,0 5-29-1,-5 4-13-15,0 1-42 16,5-1-19 0,-6 5 51-16</inkml:trace>
          <inkml:trace contextRef="#ctx0" brushRef="#br0" timeOffset="408.962">948 227 132 0,'0'-9'49'0,"5"-1"-26"0,-5 6-23 0,0 4 10 16,0 0-4-16,0 0 1 15,0 4 11-15,0-4 6 16,0 5-12-16,0 0 6 0,-5 0 3 16,-6-5-5-16,1 4-1 15,-1 1-3-15,0 0 0 16,-5 0-6-16,0 13-2 0,0-3-2 15,-5 4-2-15,5-1 1 16,0 6-1-16,5 0-3 16,6-1 2-16,5 1 1 15,5 0 0-15,6-5 0 16,5-5 0-16,5-5 2 16,6-9 1-16,10-4-1 15,6-6-2-15,-6 1 1 16,-5-1-1-16,0 1-7 15,-5-5 0-15,-6-5-10 16,-5-5-4-16,0 0-18 16,0 1-5-16,0-1-19 15,0 0-27 1,0 1 30-16</inkml:trace>
          <inkml:trace contextRef="#ctx0" brushRef="#br0" timeOffset="1038.7111">1363-184 200 0,'-5'-19'77'0,"5"19"-42"0,0-5-32 0,0 5 17 16,0 0-12-16,0 9-4 15,-6 6-3-15,1 4-1 16,-6 14 0-16,-5 14-3 0,0 5 2 16,-5-5 10-16,0 5 3 15,0 5-5-15,5-9-4 16,0-1-2-16,5-5-1 0,0-4 0 15,6-5 2-15,0-4-3 16,5-6 0-16,0-8 1 16,5-6 0-16,6-4-3 15,-1-10 0-15,12-9-1 16,-1 0 3-16,5-10-2 16,1 0 1-16,0 1 0 15,-1 4 0-15,6 5 2 16,-5-1 2-16,-6 6-3 15,0 0 0-15,-5 4 3 16,0 0 3 0,-10 5 2-16,-1-5 1 15,-10 1 2-15,-1 4-1 16,1 0 0-16,-6 4-1 16,1 1 2-16,-6 0-5 15,0 9-3-15,0 0 1 0,0 5 0 16,0 0-4-16,0 0-1 15,5-5 1-15,1 0 0 16,4-4 1-16,1-1 2 16,5 1 1-16,0-10 1 15,0 0 0-15,11 4 0 16,-1-4-2-16,6 5 1 16,0 0-4-16,0 0 0 15,0-1 1-15,5 6 0 16,-5-1-3-16,11 1 2 15,-6-1-15-15,1 1-4 0,-1-1-17 16,0 1-4-16,-5-1-22 16,0 1-50-1,5-6 24-15</inkml:trace>
          <inkml:trace contextRef="#ctx0" brushRef="#br0" timeOffset="-562.032">6 327 120 0,'-6'0'46'0,"6"0"-24"0,0 14-17 0,0-5 11 15,0 1-5-15,6 4 1 16,-6 10-5-16,0 4 1 16,5 5-5-16,0 10-2 0,1-1 0 15,-1 6-1-15,0 4 2 16,1-10-1-16,-1 1 2 15,0-5-2-15,1-10-1 16,-6-4 1-16,0-5-1 16,0-10 8-16,0-9 7 15,0 0-5-15,-6-14-1 16,1-10-3-16,0-4 1 16,-1-10-2-16,1-9 0 0,0-5-1 15,5 0 2 1,0 0-3-16,10-10-2 0,1 1 0 15,10 4-1-15,1 5 0 16,-1 0 0-16,5-5 0 16,6 10 0-16,-5-5 0 15,0 14 2-15,-1 5-3 16,-5 9-2-16,1 19 2 16,-1 15 0-16,-5 9-2 15,-5 4 2-15,-1 1 3 16,-4 4 3-16,-6 10-2 15,0 0 0-15,-6-5 3 16,1 0 3-16,0-4 0 16,-1-6 0-16,-4 1 1 15,-1-5 4-15,-5-5-6 0,0-4-2 16,-5-6-1-16,0-4 1 16,-1-4-3-16,1-1 0 15,5 0-1-15,0-4 1 16,5-1-2-16,1 1-1 15,4 4-2-15,1 0 1 16,0 0-4-16,5 1 1 16,0-1-7-16,5 0-3 15,-5 5-28-15,11 0-12 16,-1-4-36 0,12-1-25-16,4 0 55 15</inkml:trace>
          <inkml:trace contextRef="#ctx0" brushRef="#br0" timeOffset="-207.0753">612 232 160 0,'0'0'60'0,"0"5"-32"0,0 0-9 0,0-5 21 16,0 4-14-1,-5 1-2-15,0 14-10 16,5 5-8-16,-6-6-2 0,6 6 0 16,0-5-2-16,0 0-2 15,0 0 1-15,0 0-1 16,6-5 0-16,-1 0 2 15,0-4-1-15,1-6 2 16,4-4-9-16,1 0-1 16,0-4-29-16,-1-1-14 15,-4-5-32 1,-1-8-26-16,11-1 46 16</inkml:trace>
          <inkml:trace contextRef="#ctx0" brushRef="#br0" timeOffset="1680.8864">2082 379 108 0,'0'-5'41'0,"0"0"-22"0,5-18-9 0,0 8 14 16,1 1-4-16,4-5 0 16,1 0-2-16,5 0 0 15,-6 1-9-15,1-1 6 0,-6 0 4 16,-5 4-4-16,0 1 2 15,-5 0-1-15,0 5-1 0,-6 4-7 16,-5 0-3-16,0 5 3 16,0 10 3-16,-5-1-6 15,0 5-3-15,-6 5-1 16,6 10-1-16,-6 4 2 16,6-5 1-16,5 0-4 15,5 1-1-15,6-5-2 16,5-6 3-16,0-3 0 15,11-6 1-15,4-9 2 16,7-5 1-16,10-9-1 16,0-9 1-16,0-6-2 15,0 5-1-15,-6 1 1 16,1 4-1-16,-11 0 0 16,0 5 2-16,-6 4-1 15,-4 6-1-15,-6 4 1 0,0 9-1 16,0 1 0-16,0 13 2 15,0 1 1-15,0-1 1 16,5-4-5-16,6 0 1 16,-1 0-2-16,1 0 0 15,0-5-3-15,5 1-1 16,10-6-33-16,1-4-11 16,-1-5-57-1</inkml:trace>
        </inkml:traceGroup>
        <inkml:traceGroup>
          <inkml:annotationXML>
            <emma:emma xmlns:emma="http://www.w3.org/2003/04/emma" version="1.0">
              <emma:interpretation id="{CE098FC4-854C-4D8B-97BE-1A8888CCB752}" emma:medium="tactile" emma:mode="ink">
                <msink:context xmlns:msink="http://schemas.microsoft.com/ink/2010/main" type="inkWord" rotatedBoundingBox="20294,16917 22808,16723 22866,17466 20352,1766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36.0756">3056 156 124 0,'10'-28'46'0,"-4"18"-24"0,-1-8 1 0,6 8 18 15,-6-9-6-15,-5 0-1 16,5-9-6-16,1-1-3 16,-1-4-13-16,0-4-1 0,0-1 2 15,1 5-5-15,-12 4 0 16,1 5 0-16,0 1 0 15,0 4 0-15,-6 5 0 0,0 4-4 16,-5 6-1-16,-5 4 1 16,0 4 0-16,-1 1 0 15,1 4 0-15,0 10-5 16,0 5-1-16,-1 4 1 16,6 24 0-16,0 1-2 15,6-1 2-15,4 0 1 16,1 9 0-16,5 1 0 15,5-10 2-15,6-10-3 16,0-4 0-16,5-5-4 16,0-4 1-16,0-6-16 15,-6-4-4-15,1-5-12 16,-1-4-3-16,-4-5-8 16,-6-5 0-16,0-5 1 15,0 0-10 1,-6 0 17-16,-4-9 19 15,-6 0 13-15,0 5 29 0,-5-1 13 16,-1 5 9-16,1 1 5 16,0 4-9-16,-1 0-4 15,1 0-7-15,5-5-4 16,6 5-13-16,-1 0-3 0,6 0 1 16,5 0-8-16,10-5-1 15,6 0-1-15,11 5 2 16,5 0-3-16,5-9 0 15,0 9-8-15,-5 0-4 16,5 0-11-16,6-5-3 16,-6 0-5-16,1 1 0 15,-1-1-18-15,-5-4-39 16,0-1 19-16</inkml:trace>
          <inkml:trace contextRef="#ctx0" brushRef="#br0" timeOffset="2745.4943">3359 251 156 0,'-16'14'60'0,"16"-9"-32"0,-5 19-20 16,5-15 18-16,0 0-11 15,0 6-1-15,-6-1-6 16,6-5-3-16,0 1-2 16,0-1-3-16,0 1 1 0,6-1-1 15,-6-9 0-15,0 0-11 0,0 0-5 16,10 0-25-16,1-5-9 15,-6-4-20 1</inkml:trace>
          <inkml:trace contextRef="#ctx0" brushRef="#br0" timeOffset="2936.7431">3348 123 220 0,'-21'0'82'0,"16"0"-44"0,5-5-31 0,5 5 20 16,0-9-16-16,1 0-6 0,4 4-12 16,1 0-4-1,5-4 6-15,5-1-20 0,1 5-7 0,-6 1-33 16,5 4-42 0,0 4 28-16</inkml:trace>
          <inkml:trace contextRef="#ctx0" brushRef="#br0" timeOffset="3291.5685">3609 194 172 0,'6'14'66'0,"-6"-4"-36"0,5-1-18 16,-5-9 19-16,0 10-12 15,0 9-1-15,0 0-8 16,-5 4-4-16,-1-4-3 16,1 0-3-16,0-5 1 0,-1 1-1 15,6-1 2-15,0-5-1 16,0 1-1-16,0-10 7 0,0 0 3 15,0 0-1-15,0-15 2 16,6 1-4-16,-1-9-2 16,6-1-2-16,-1 0 0 15,1 1 0-15,5-1 1 16,0 5-7-16,0 5 0 16,0 0 1-16,0 4 1 15,-6 1-2-15,1 4 2 16,0 5-19-16,-1 0-7 15,1 0-19-15,0 0-9 16,-1 0-32 0,6 0-17-16,0 0 55 15</inkml:trace>
          <inkml:trace contextRef="#ctx0" brushRef="#br0" timeOffset="3707.0883">4104 152 156 0,'0'0'57'0,"6"-5"-30"0,-6 0-16 15,5 0 18-15,0 5-13 16,-5-4-1-16,0-1-7 16,0 5-3-16,0-5-2 15,-5 5 4-15,-6 0 5 0,1 5-2 16,-6 0 0-16,-6 4-2 16,1 1 2-16,-6-1-3 15,6 1-2-15,5-1 0 16,0 0 1-16,6 1-3 15,-1-1 0-15,6-4-3 16,5 5-1-16,10-6 1 16,6 1 2-16,5-5-6 0,6 0-1 15,5 0 2-15,0 0 3 16,0 0 1-16,-5 5-1 16,-1 0 1-16,-5 4-1 15,-5 5-3-15,-5 0 2 16,0 1 3-16,-6-6 3 15,-5 0 0-15,0 1 2 16,0-1 0-16,-5 1 1 16,-6-1-4-16,-5-9-3 0,0 5 0 15,0-5 1-15,0-5-1 16,-5 1-1-16,5-6-13 16,5 1-6-16,1-1-30 15,10 5-13-15,5-4-37 16</inkml:trace>
          <inkml:trace contextRef="#ctx0" brushRef="#br0" timeOffset="4172.4505">4514-175 204 0,'-27'-33'77'0,"22"24"-42"0,-6-1-32 16,11 10 15-16,-5 0-11 15,0 10-2-15,-6-1-3 0,1 10 1 16,4 5-2-16,-4 18 6 0,4 1 5 16,1-1 7-16,0 1 5 15,-1 0-1-15,6-1 0 16,0 1-14-16,6 4-6 16,-1-4-2-16,0-10 1 15,6-5-1-15,0-4 2 16,-1-5-13-16,-4-5-6 15,-1 0-5-15,0-4-2 16,-5-6-1-16,0-4 3 16,-5 0-2-16,0-9-1 15,-6-10 9-15,-5 0 6 16,0 0 4-16,-11 5 0 16,1 0 8-16,-1 4 3 0,6 1 12 15,0 4 8-15,5 0-2 16,5 1-2-16,16-1-4 15,11 0-7 1,5-4-5-16,11-1-6 16,16 1 0-16,11-1-11 15,-6 1-5-15,0-1-32 16,6 6-11-16,-6-1-36 16</inkml:trace>
          <inkml:trace contextRef="#ctx0" brushRef="#br0" timeOffset="17834.6024">4951 251 108 0,'-6'-9'41'0,"12"4"-22"0,-12 10-9 0,6-5 14 16,0 0-7-16,0 0 1 0,0 0-7 16,0 0 1-16,0 0-7 15,6 9 6-15,4-4 2 0,1 4 0 16,-1-4 0-16,1-5-3 15,0 5 1-15,-1-1 0 16,12 6 10 0,-6-15-3-16,5 0-2 15,0 1-1-15,-5-1 1 16,0 0-1-16,0-4-5 16,0-1-2-16,0 1 0 15,-5-5 0-15,-1-1 0 16,1 1 2-16,-6 0-1 15,1-5 2-15,-6 0-4 16,0 5-2-16,-6-19 2 16,1 0 0-16,-6 0-6 15,1 4-2-15,-6 6 0 16,5 4 2-16,0 0 0 0,-4 5-1 16,-1-1 1-16,0 6-1 15,5-1 0-15,0 1 2 16,6-1-1-16,-6 1 2 15,6 0-2-15,0-1 2 16,-1-4-4-16,6 0-2 16,-5-1 2-16,5 1 0 15,0 5 1-15,0-1 0 16,-5 1 2-16,5-1 1 16,-6 1-4-16,6 0-1 15,0 4 1-15,0 0 2 16,0 0-2-16,0 1 0 0,0-1 1 15,0 0 2-15,0 0-3 16,-5 1 0-16,5-1 1 16,0 5 0-16,0 0 0 15,0 0 0-15,0 0 0 16,0 0 2-16,0 0-3 16,0 0-2-16,0 0 2 15,0 0 0-15,5 5 1 16,-5-5 0-16,6 9 0 15,4 1 0-15,1-1 0 16,0 1 0-16,-1-1-3 16,1 0 0-16,0 1 2 15,5-1 0-15,0 1 3 0,-6-1 1 16,6 1-1-16,0-1-2 16,-5 1-2-16,-1-1-1 15,1 1 2-15,0-6 0 16,-1 1 3-16,1 0 1 15,0 0-1-15,-11-5-2 16,0 0 1-16,0 0-1 16,0 0 0-16,0 0 0 15,0 0 0-15,0 0 0 16,0 0-3-16,0 0 0 16,0 0-1-16,0 0 3 15,0 0 2-15,0 0 2 0,0 0-4 16,0 0 1-16,0-5-2 15,-6 0 0-15,6 0 2 16,-5 1 2-16,0-1-3 16,-1 0 0-16,1 0 1 15,0-4 2-15,-1 4-1 16,1-4-1-16,0 4 1 16,-6 0 1-16,0 1-3 15,6-1 0-15,0 5-1 16,-11 0-2-1,-5 0 5 1,5 5-1-16,0-5 0 16,0 0 3-16,0 4-4 15,5-4-2-15,0 5 2 16,1 0 2-16,-1-1 0 0,0 6-1 16,1-1 1-16,-1 1-1 15,0-1 0-15,1 6 0 16,-1-6 0-16,1 0 0 15,-6 1 0-15,5-1 2 16,6 1-3-16,-1-5-2 16,1-1 4-1,0 6-10-15,-1-10-1 16,1 0-13-16,5 0-3 16,0 0-30-1,0 0-18-15,0 0-10 16,11 9-8-16</inkml:trace>
        </inkml:traceGroup>
      </inkml:traceGroup>
    </inkml:traceGroup>
    <inkml:traceGroup>
      <inkml:annotationXML>
        <emma:emma xmlns:emma="http://www.w3.org/2003/04/emma" version="1.0">
          <emma:interpretation id="{0B33A962-96B9-4E38-B0A7-4E02BDE748FD}" emma:medium="tactile" emma:mode="ink">
            <msink:context xmlns:msink="http://schemas.microsoft.com/ink/2010/main" type="paragraph" rotatedBoundingBox="18520,17761 27790,17541 27813,18491 18543,187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374183-43CE-47B7-BF06-F64E1234D979}" emma:medium="tactile" emma:mode="ink">
              <msink:context xmlns:msink="http://schemas.microsoft.com/ink/2010/main" type="line" rotatedBoundingBox="18520,17761 27790,17541 27812,18491 18543,18711"/>
            </emma:interpretation>
          </emma:emma>
        </inkml:annotationXML>
        <inkml:traceGroup>
          <inkml:annotationXML>
            <emma:emma xmlns:emma="http://www.w3.org/2003/04/emma" version="1.0">
              <emma:interpretation id="{06C64D00-5F4F-4F9D-9090-6572A119DD99}" emma:medium="tactile" emma:mode="ink">
                <msink:context xmlns:msink="http://schemas.microsoft.com/ink/2010/main" type="inkWord" rotatedBoundingBox="18530,18159 20278,18118 20289,18619 18542,1866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46.6265">1150 1017 148 0,'0'-18'55'0,"0"13"-30"0,5 5-14 0,-5 0 15 16,0 0-12-1,0 0 1 1,0 14-2-16,0 10-8 0,0-1 0 16,-5 6 1-16,0-1-1 0,-1 0 2 15,1 1 2-15,0 4 2 16,-1 0-3-16,6 0-3 15,0 0-5-15,0 0 0 16,6 1 0-16,-1-6 2 16,6-4-1-16,-1 4 2 15,1-4-7-15,0-5 1 16,-6-15-32 0,-5-4-8-16,0-4-2 15,0-6 2 1,-5 1-11-16,-1-6 16 15,-4 1 18-15,-1 0 13 0,-10 0 9 16,-1 0 7-16,-4 4 17 16,5 6 10-16,-1 4 2 15,1 0-1-15,5 4-5 16,0 1-2-16,5 0-17 16,1-1-6-16,4 1-4 15,6-5-3-15,16 0 3 0,6 0-2 16,-1-5-1-16,6 5 1 15,-1-4-1-15,1-1 2 16,5 0 3-16,0 1-7 16,0-6 0-16,0-4 0 15,0-5 1-15,-1-5 1 16,1 1 2-16,0-1-3 0,6-14 0 16,-1-4 1-16,-5-1 0 15,-6 5 2-15,-4 0 1 16,-1 10 3-16,-5 4 1 15,-5 10-1-15,-6 5 1 16,-5 9-6-16,-11 9-1 16,1 10 0-16,-6 9 2 15,0 1 3-15,5 4 2 16,0 0-1-16,1 5-1 16,-1-5-3-16,6 0 1 15,-1-5-2-15,6-4-1 16,0-5 1-16,6-5 1 15,4-4 1-15,1-10 1 0,5-5-2 16,0-5 1-16,0-4-4 16,0 0 0-16,0 0 1 15,0 4 0-15,-5 1-3 16,-1 4 2-16,6 0 1 16,-5 5 2-16,-1 5-6 15,1 5 1-15,0 4 3 16,-1 0 2-16,1 5 0 15,-6 0 1-15,6-5-7 16,-6 0 1-16,6 1 3 16,0-1 4-16,5-5-1 15,0 1-2-15,5-6 0 16,0-4 1-16,0-4-1 16,1-1-1-16,-6-5 1 0,0 1 1 15,0 0-1-15,-6-6-1 16,1 1 3-16,0-5 2 15,-1 0-4-15,1-4-3 16,-6-1-2-16,0-4 0 16,-5 4 7-16,0-4 3 15,-5 4-6-15,0 14 1 16,0 6-1-16,-1 8 2 16,-10 6-3-16,6 4 0 15,-6 0 1-15,0 10 0 16,5 4 0-16,6 1 2 15,5-6-3-15,0 1-2 0,10-5 2 16,1-5 2-16,5-4 2 16,0-6 1-16,5-4 0 15,6-9 2-15,-1-1-5 16,-4-4-1-16,-1 0 2 16,0 0 1-16,-5 0-1 15,0 4-2-15,0 1 1 16,-5-1-1-16,-1 1-3 15,1 4 2-15,5 0-1 16,-5 5-2-16,-11 0 3 16,5 5 2-16,0 4 0 15,1 1 2-15,-1-1-2 16,0 1 2-16,-5-10 0 16,11 0 1-16,0 0 0 0,5-5 0 15,0-4-5-15,5-1-1 16,5-4 1-16,1 0 0 15,0 4 1-15,-6 1 0 16,0 4 0-16,1 5 0 16,-6 5 4-16,0 0 2 15,-6 4 2-15,6 1 2 16,0-1-1-16,0 0 2 16,0 1-4-16,0-5-2 15,0-1-2-15,5-4 0 16,1 0-2-16,-1 0 2 15,-5 0-4-15,5 5-20 16,0-5-3-16,-5 5-31 16,0-5-9-16,0 0-49 15</inkml:trace>
        </inkml:traceGroup>
        <inkml:traceGroup>
          <inkml:annotationXML>
            <emma:emma xmlns:emma="http://www.w3.org/2003/04/emma" version="1.0">
              <emma:interpretation id="{4BA36B02-8090-4F8E-8B1F-898608392B14}" emma:medium="tactile" emma:mode="ink">
                <msink:context xmlns:msink="http://schemas.microsoft.com/ink/2010/main" type="inkWord" rotatedBoundingBox="20620,17711 23717,17637 23735,18411 20639,1848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108.4399">4908 554 188 0,'16'-38'71'0,"-21"33"-38"0,-1 0-21 16,6 5 19-16,-5 5-18 0,-6 9-7 16,-5 10-4-16,-16 9-2 15,0 24 0-15,1 4 0 0,-1 6 0 16,0-1 11-16,-6 5 5 15,6-5-2-15,6-14 0 16,5-4-4-16,5-11-1 16,0-4-5-16,5-9-3 15,6-5-5-15,10-5 0 16,6-4 2-16,5-10 1 16,5-5-6-16,5-4 0 15,12-6 1-15,-6-4 1 16,5 5 3-16,-5 0 1 15,-6 0-2-15,1 4 2 0,-6 1 1 16,-5 4 2-16,-5 0 1 16,-6 1 3-16,-5-1 1 15,-5 5 1-15,0 0-2 16,-6 0-1-16,0 0-3 16,-5 5 1-16,-5 4 0 15,0 5 1-15,0 1 0 16,-1 3 0-16,6 1 0 15,0 0 0-15,6 5-2 16,4-5-2-16,6 0 3 16,6-5 0-16,4 0 1 15,12-4 0-15,4-6-5 16,1-4 1-16,-1 0-7 16,6-4 0-16,-5-1-15 0,0 5-3 15,-6 0-11-15,0 0-3 16,-5 0-14-16,0 0-7 15,-5 0-16 1</inkml:trace>
          <inkml:trace contextRef="#ctx0" brushRef="#br0" timeOffset="13751.7644">5382 1174 160 0,'5'-5'60'0,"0"-9"-32"0,1 4-20 16,-1 5 18-16,0-9-6 15,1 0 0-15,-1 5-7 16,0-6 0-16,1 6-8 16,-6 0 1-16,-6-1 4 0,1 5-4 15,-6 5-1-15,-5 10-2 16,-5 4-3-16,-6 5 3 16,-5 5 0-16,6-6 3 0,-1 1 1 15,1 0-3 1,4 0-1-16,1 0-1 0,5-5-2 15,5 1-2-15,6-6-1 16,10 0-1-16,6-9 3 16,5-4 0-16,11-6 3 15,5-4-1-15,5-5-1 16,0-9 1-16,-5 4 1 16,-5 5-1-16,-6 0 2 15,-5 0 2-15,-5 5 4 16,-6 5-2-16,-5 4-2 15,0 0-2-15,-5 10-3 16,-1 4-2-16,1 1 1 16,0 4 1-16,-1 0 0 0,1 0 0 15,5 1 0-15,0-1 0 16,5 0 2-16,6 0-3 16,0-4 0-16,-1-1 1 15,1-4 0-15,0 0-14 16,-1-5-5-16,1 0-15 15,10-5-6-15,-5 0-22 16,11 0-49 0,-1 1 23-16</inkml:trace>
          <inkml:trace contextRef="#ctx0" brushRef="#br0" timeOffset="14294.892">5834 734 192 0,'5'-95'74'0,"6"76"-40"0,-6-5-29 0,1 20 17 15,-1-1-8-15,0 0 2 16,-5 5-9-16,0 0-2 16,0 14-3-16,-5 5-2 0,-6 14 3 15,-5 15 7-15,-5 4 3 16,0 5 7-16,-6 4 2 16,1-4-7-16,10 0-4 15,0-15-6-15,5-4-4 0,6 0-3 16,-1-10 1-1,6-4-8-15,0 0-4 16,6-5-4-16,4-10-3 16,1-4-2-16,5-5-1 0,5-10-3 15,1-9-1-15,4-4-7 16,6-10-4-16,0-5 5 16,0-5 3-1,0-28 14-15,0 5 25 16,0 4 12-16,0 10 16 15,0 0 9-15,-6 10-7 16,-4 4-1-16,-6 9-21 16,-6 11 1-16,-4 3 0 0,-6 11-10 15,-6 13-4-15,-10 5-3 16,0 19 1-16,0 19 1 16,-5 1 3-16,5 3 3 15,0 1 5-15,5 14-8 16,1-14-3-16,4-5 0 15,1-10 0-15,5-4-8 0,0-5-2 16,5-4-18-16,6-10-9 16,5-5-22-16,0-5-10 15,5-4-26 1</inkml:trace>
          <inkml:trace contextRef="#ctx0" brushRef="#br0" timeOffset="11395.5749">3364 1150 84 0,'0'-5'33'0,"0"-14"-18"0,0 10 0 16,0 4 15-16,0 5-3 0,6-5-1 16,-6 1-8-16,0-1-3 15,-6 0-7-15,1 5 0 16,-6 0-5-16,-5 0-2 0,-5 10 0 16,0-1 3-16,-11 5 5 15,-5 0 1-15,5 1 4 16,5-1-5-16,0 0-1 15,1 5-6-15,5-5-2 16,5 0 0-16,5 5 0 16,6-5 0-16,5 1 0 15,16-1 0-15,5-5 2 16,11-4-1-16,0-5 2 16,5 0-2-16,0-5 2 15,-5 1-2-15,0-1 2 0,-5 0-2 16,5-4-14-1,-6-1-4 1,-4 1-18-16,4-1-7 0,-4-9-29 16,-1-9-19-1,0-5 39-15</inkml:trace>
          <inkml:trace contextRef="#ctx0" brushRef="#br0" timeOffset="12610.1925">3625 809 348 0,'-5'24'6'0,"0"4"-4"15,-6 1 2-15,0-1 2 0,6 5 6 16,0-4 3-16,-1 4-2 0,1 0 0 16,0 0-5-16,-1-5 0 15,1-4-5-15,0 0 0 16,-1-1-1-16,6-4-2 15,0-5-2-15,0-4 1 16,0-1 1-16,0-9 2 16,6 0-1-16,4-4 2 15,1-6-4-15,5 1 0 16,0-1 1-16,5 1 0 0,-5 4-3 16,0 5 0-16,0 0 2 15,-5 5 0-15,-1 4 3 16,-4 1 1-16,-1-1-1 15,-5 1-2-15,5-1 1 16,1 1-1-16,-1-1 0 16,0-4 2-16,6-1-3 15,0 1 0-15,-1 0 1 16,1-5 0-16,0 5-5 16,-1-5 1-16,-5 4-7 15,-5-4-1-15,0 0 0 16,6 0 0-16,-1 0 0 15,0-4 2-15,1-1-1 16,4 0 2-16,1-4 0 16,-6 4 3-16,6 0 4 15,-6 1 1-15,1-1 1 16,-1 5 0-16,-5 0 2 16,0 0 3-16,0 0 7 0,0 0 2 15,0 0-1-15,5 0 0 16,6 0-5-16,0-5 0 15,-1 0-5-15,12 1 0 16,-1-6 1-16,-5 1 0 16,5-1-2-16,-5 1-2 15,0-1 5-15,-5-4 1 16,-1 0 4-16,-10 0 1 16,0 4-1-16,-5 6-1 15,-6-1-5-15,-5 5-3 16,0 5-3-16,0 9 1 0,0 0 1 15,1 0 0-15,4 0-3 16,6 1 2-16,-1-1-1 16,6 0 0-16,6 0 0 15,4 0-2-15,6 0 3 16,5-4 0-16,1-5-6 16,-1-5 0-16,0 0-10 15,1 0-2-15,-1-5-10 16,0 0-2-16,1 0-5 15,-1-4-1-15,11 0-8 16,-6-1-26 0,6 5 19-16,-5-4 26 15,-6-5 16-15,-5 0 33 16,0 4 14-16,-5 1 4 16,-1-1 16-16,1-4-17 15,-6 0-12-15,1 0-7 16,-1-1-13-16,0 1-1 15,1 5 3-15,-1-1 0 0,-5 6 4 16,0-1-1-16,0 0 2 16,-5 5-6-16,-1 5-3 15,-10 4-6-15,0 5 0 16,-5 1 2-16,-5 4 3 16,4-1-2-16,1 1-2 15,5 0 0-15,0 0 1 16,5 0-3-16,6-5-2 15,5 1 2-15,5-1 0 16,11 0-2-16,6-5 2 0,4 1 1 16,1-10 2-16,-1-5-1 15,6 0 2-15,0 1-9 16,-5-6-3-16,0 1-13 16,-1-5-4-16,6-1-19 15,0-13-9-15,0-5-31 16</inkml:trace>
          <inkml:trace contextRef="#ctx0" brushRef="#br0" timeOffset="11481.7712">3630 861 192 0,'0'-19'71'0,"0"-14"-38"0,0 14-23 15,0 19 20-15</inkml:trace>
        </inkml:traceGroup>
        <inkml:traceGroup>
          <inkml:annotationXML>
            <emma:emma xmlns:emma="http://www.w3.org/2003/04/emma" version="1.0">
              <emma:interpretation id="{FFE9C8DE-A2AA-49C5-BCD7-5A946400C115}" emma:medium="tactile" emma:mode="ink">
                <msink:context xmlns:msink="http://schemas.microsoft.com/ink/2010/main" type="inkWord" rotatedBoundingBox="24111,17802 24467,17794 24482,18413 24126,1842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282.0841">6627 734 56 0,'0'-43'22'0,"6"34"-12"15,-1-6 8-15,0 11 14 0,-5-1 6 16,0 0 2-16,6 0-7 15,-6 1 0-15,5-1-13 16,0 5-4-16,-5 0-9 16,0 0-3-16,5 14 2 0,1 0 1 15,-1 19 1-15,-5 5 2 16,-5 0 4-16,-1 0 1 16,-4 5 3-16,-6-1-6 15,0 5 1-15,0-9-6 16,0 0 1-16,0-5-5 15,0-4 0-15,5-6-1 16,6-4 1-16,5-5-2 0,0 1-1 16,5-6 1-16,6-9-1 15,0-5 0-15,5 1 2 16,5-6 1-16,0-4 3 16,6 0-1-16,-1 0 0 15,1-1-3-15,0 6 1 16,-1 4-4-16,-4 10 0 15,4 14-1-15,-5-5 0 16,1 0 6-16,-6 5 2 16,0-5-5-16,-6 1 0 0,-4-1 1 15,-6 0 1-15,-6 0 7 16,-4 0 4-16,-1-4 1 16,-5-1 1-16,0-4-2 15,-5-5-1-15,-6-5-5 16,1-4 0-16,-1-1-5 15,0 1 0-15,1-5-1 16,4 0 1-16,7-1-22 16,-1 1-7-16,5 0-29 15,6 0-10-15,5 0-74 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19:45:09.659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351480D2-DE1C-419A-8305-A4B4E8AAB546}" emma:medium="tactile" emma:mode="ink">
          <msink:context xmlns:msink="http://schemas.microsoft.com/ink/2010/main" type="inkDrawing" rotatedBoundingBox="11782,11971 12189,11729 12201,11748 11793,11990" semanticType="callout" shapeName="Other">
            <msink:sourceLink direction="with" ref="{B335A4BB-C6D6-4635-86D1-801D4C291942}"/>
          </msink:context>
        </emma:interpretation>
      </emma:emma>
    </inkml:annotationXML>
    <inkml:trace contextRef="#ctx0" brushRef="#br0">406 0 213 0,'-7'4'-3'0,"3"-1"2"0,0 0 0 0,1-3 1 31,-1 0 8-31,0 0 7 0,4 4 4 16,-4-1 1-16,1 0-3 16,-9 4 5-1,5-4-6-15,-1 4-5 0,1 0 1 16,-1 0-7-16,1-4-1 16,-1 0-2-16,4 1 1 15,-3-1 0-15,3 0 3 0,0 1 3 16,0-1 5-16,1 0-2 15,-1 1 3-15,0-4 1 16,0 3-1-16,-3-3 1 16,3 0 0-16,0 0-8 15,-3 0-3-15,-1 0-1 16,4 0 2 0,1 0-3-16,-5 3 0 15,1 1-3-15,3-1-1 16,0 1 1-16,-4-1 0 15,5 4 0-15,-1-1 0 16,-4 1 4-16,1 0 5 16,3-1-1-16,-4-2 1 15,5-1-5-15,-1 0-1 0,0 1-3 16,0-4-1 0,-7 3 1-1,0 0 0-15,3 1 0 16,-3-1 0-16,0-3 0 0,3 10 0 15,1-3 2 1,-1 0-1-16,0-1 2 0,-3 1-2 16,4 0-1-16,-1-4-2 15,4 0-1-15,1 4 2 16,-1-3 0-16,0-1 1 31,0 0 0-31,0-3 0 31,4 4 0-31,-3-4 2 0,3 0-1 0,0 3-1 16,-4-3 1-16,4 3 1 16,-4-3-3-16,0 0-4 15,4 0 2-15,-3 0 2 16,-1 0-2-16,-4 0-9 16,8 0 7-16,-3 0-25 15,6 0 17-15,-3 0-14 0,0 0-17 16,0 0-7-16,0-3-62 15,0 0-24-15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02:56"/>
    </inkml:context>
    <inkml:brush xml:id="br0">
      <inkml:brushProperty name="width" value="0.02646" units="cm"/>
      <inkml:brushProperty name="height" value="0.02646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6B9505D-1F68-4931-A8E5-E349F415B994}" emma:medium="tactile" emma:mode="ink">
          <msink:context xmlns:msink="http://schemas.microsoft.com/ink/2010/main" type="inkDrawing" rotatedBoundingBox="8451,4890 10082,19043 9252,19138 7620,4986" shapeName="Other"/>
        </emma:interpretation>
      </emma:emma>
    </inkml:annotationXML>
    <inkml:trace contextRef="#ctx0" brushRef="#br0">1256 14203 96 0,'7'0'38'0,"-7"0"-20"0,4-4-4 0,-4 4 17 0,4-3-11 16,0-7-1-16,-1 7-2 15,1-11-2-15,-4 4-7 31,0-3 1-31,0-4 2 0,0 0-4 0,0 4 1 16,4 0-5-16,-4-4-2 16,0 3 0-16,4 1-1 15,-1-4 0-15,1 4 0 16,0-4 4-16,0 0 2 16,-4 1 2-16,0-5 2 15,0 1-3-15,0 0 1 0,0-3-3 16,0-1 0-16,0 4-6 15,0-7 1-15,0 1 2 16,0 2 3-16,0-3-4 16,0 0-1-16,0-3 0 15,3 4 2-15,-3-5-1 0,0 5 2 32,0-5 0-32,0-2 3 15,0-1-3-15,0 4 0 0,0 0 1 16,0 0 2-16,0 0-1 15,0 0 0-15,4-7-3 16,0 0 1-16,0 3-4 16,0 4 0-16,-1 0 1 15,1 0 2-15,0 6-1 0,0-2-1 16,-1-1 3-16,-3 3 0 16,0 1 5-16,0-1 3 15,0-2-2-15,-3-5 2 16,3 1-4-16,0 0 1 15,-4 3-5-15,4-3 0 16,0 0-3-16,4 0-1 0,-1-4-1 16,1 1-2-16,-4 6 5 15,0 0 1-15,4 0-3 16,-4 4 1-16,0-1 0 16,0 1 2-16,0-4-3 15,-4 0 0-15,0 0 1 16,1 1 2-1,3-1 3-15,0 0 2 16,0 0-6-16,0-3-2 16,3 3 0-16,-3 4 0 0,4-1 1 15,-4 4 2-15,0 0-1 16,0 0-1-16,0 3-2 16,0-10 1-16,0 1 3 15,0-1 1-15,0 0 1 0,0 0 0 16,0 0-2-16,0 1 1 15,0-1-4-15,0 0 0 16,0 0 1-16,0 4 0 16,0-1 0-16,0 1 0 15,-4-4 0-15,1-3 0 16,3 0 0 0,0 3 2-16,0-3-1 15,0 3 2-15,0-3-4 16,0 0-2-16,0-7 4 15,0 3 1-15,0 4-3 16,0 0 1-16,0 3 0 16,0 0 0-16,-4 4 0 15,4-1 0-15,-4-3 0 0,4 1 0 16,0-1 0-16,-4 0 0 16,1 0 0-16,3-3 0 0,0 0-3 15,0-4 2-15,0 4 1 16,0 0 2-16,0 3-3 15,0 0 0-15,0 7 1 16,-4-6 2-16,0-1-1 0,0 3 2 16,0 1-2-16,1-1 2 15,-1 1-2-15,0-4 2 16,0 0-2-16,1 0 2 16,-1 1-2-16,4-1-1 15,0 3 1-15,-4 1-1 31,0-4 0-31,1 4 0 0,-1-1-3 16,0-3 2-16,4 1 1 16,0-1 2-16,0 0-1 15,0 0-1-15,0-3 1 16,0-7-1-16,0 7 0 16,0 0 0-16,0 0 0 15,0-1 0-15,0 1 0 0,0 0 2 16,0 0-3-16,4 3-2 15,-4 0 2-15,4 0 2 0,-4-6-2 16,3 3 0-16,1-4 1 16,4-3 2-16,-1 1-3 15,1-5 0-15,-1 4 1 32,1 4 0-32,-1-1 2 0,1 4 1 15,-4 0-4 1,-1 0 1-16,1 0-2 0,0 0 0 15,0-1 2-15,-1 1 2 16,1 4-1-16,0-8-1 16,0 4-2-16,3-4 1 15,1 4 1-15,-4 0 2 0,-4 0-1 16,0 6 2-16,-4 1 0 16,0-4 3-16,0-3-1 15,1-4 2-15,-1 8-4 16,0-5-2-16,0 1 0 15,0-3 1-15,4-1-3 16,-3 1-2-16,3-1 2 0,0-3 2 16,0 4-2-16,-4-1 0 15,0 4 3-15,0 0 3 16,1 3-4-16,-1 0-3 0,0 1 5 16,0-1 3-16,1 0-3 15,-1 0 0-15,0-3-1 31,4 0 1-31,0-4-2 16,0 1-1-16,4-1 1 0,-4 1 1 16,4 3-3-16,-1-1 0 15,1 1 1-15,0 3 0 16,-4 4 0-16,0 0 2 16,0-1-1-16,-4 4-1 15,0-3-2-15,1 2 1 0,3 1 1 16,0 0 2-16,0-3-1 15,0-1-1-15,0 1-2 16,3-1 1-16,-3 1 1 16,4-7 0-16,0 3 0 15,-4-3 0-15,4 0 0 16,-1-1 2 0,-3 1-1-16,0 3-1 15,0 1 1-15,0-5-1 16,-3 5-3-16,3-1 2 0,-4 0 1 15,0 0 2-15,0 0-1 16,4 1 2-16,0 2-2 16,0-13-1-16,0 7 1 15,0 3 1-15,0 1 1 0,-3-5 1 16,-1 5-2-16,-4 2-2 16,1 1-2-16,-1-1-1 15,1 1 2-15,3-1 0 16,0 1 1-16,0-1 2 15,1 4-1-15,-1-3-1 16,4-1 1-16,-4-3 1 0,4-3-1 16,0 4 2-16,-4 2-4 15,0-3 0-15,1 0 1 16,-9 1 2-16,5 6-1 16,-1-4-1-16,1 1 1 15,3 2-1-15,0-2 0 16,0-7 2-1,1 0-1-15,-1-4-1 16,4 1 1-16,0 3-1 16,0-4-3-16,0 0 2 15,0 4 1-15,-8 4 2 0,1-1-1 16,-1 3 2-16,1 4-2 16,-1-3-1-16,1-1 1 15,-1 1-1-15,1-4-3 0,3-3 2 16,0 3 1-16,0-3 0 15,1 0 0-15,-1-4 2 16,4 4-3-16,-8 0 0 16,4 3 1-16,1 0 2 15,-1 4 1-15,0 3 1 16,0-4-5 0,-3 4-1-16,3-3 3 15,-4-1 1-15,5 4 0 16,-1-3 1-16,0 2-2 15,0 1 2-15,1 4-4 16,-1-5 0-16,0 1 1 16,0 4 0-16,1-8-3 15,-1 1 2-15,-4 3 3 0,1-1 1 16,-1 5-1-16,1-1-2 16,-1 0 1-16,1-3-1 15,-1-3-3-15,0 3 2 0,5-1 1 16,-1-2 2-16,0 3-3 15,0 0-2-15,1 3 4 16,-1 4 3-16,0-1-1 0,0 4-2 16,1 0 2-16,-1-7 2 15,0-3-2-15,0 0-2 16,0 0 0-16,1 0 1 16,3 0-1-16,0 0-1 15,0 3-2-15,0-7-1 31,0-6 2-31,-4-3 2 16,0 6 2-16,4 3-1 16,-4 4-2-16,1 4 1 15,-1-1 1-15,-4 3-1 16,5 1-1-16,-1 0-2 16,0-1-1-16,0-3 4 15,4 7 1-15,4 0-3 0,0 0-1 16,0 4 1-16,-4-1 2 15,0 0 0-15,-4 1 2 0,0 2-4 16,0-3 0-16,0 1 3 16,1-1 1-1,3-3-1-15,0 3-2 0,0-3-2 32,0 4 1-32,0-1 1 0,0 0 0 15,0 0 0-15,-4 1 0 16,4 2 0-16,-8-6 0 15,1 4 0-15,-1-1 0 16,1-3 0-16,-1 3 2 16,1-6-1-16,-1 3 2 15,1 3-2-15,-1-3-3 16,0-7 1-16,1-3 1 16,-1 3 2-16,1 1 1 15,3 2 1-15,-3-3-2 16,-1 4-2-16,0-7 3 15,-3 6 2-15,4-6-2 16,-5 4 0 0,1 2-1-16,3-3-2 15,1 4-2-15,-8-4 1 0,4 4 3 16,-1-1 1-16,5-2-4 16,-8-1 1-16,3 4 0 15,1-4 0-15,3-3-3 16,1 3 2-16,-1 0 1 15,1 0 2-15,3 1-1 0,0-1-1 16,4 0-2-16,0 0 1 16,-3 1-1-16,3-1 0 15,-4-3 4-15,0 0 1 16,0 0-4-16,-3 6 1 16,-1-3 0-16,1 1 2 15,-5 2-1-15,5 1 2 0,-1-1-4 16,1 1 0-16,3 0 1 15,0 3 0-15,0 0 0 16,1-1 0-16,-1-5 0 16,0 2 0-16,0-2 0 15,0 2 0-15,1 1 0 16,-1 3 0 0,0 3 0-16,0 0 0 15,1-3 0-15,-1 0 0 16,0 0-3-16,0-3 2 15,1-4 1-15,-1 0 2 0,0-3-1 16,0-3-1-16,0 6-2 16,1 0 1-16,-1 4 1 15,0-1 2-15,0 4-1 16,1 0-1-16,-1 0 1 0,0 0-1 16,0 0 0-16,4 3 0 15,0-6 0-15,-3 0 0 16,-1-8-3-16,0 5 2 15,0-1 3-15,0 3 1 16,1 1-4-16,-1 0 1 0,0-1 0 16,0-2 0-16,4 2 0 15,-3 1 0-15,-1-1 0 16,4 1 2-16,-4 3-3 16,0-24 0-1,1 8 1-15,-5-1-3 31,0 3 2-31,5 1 1 0,-5-1 2 16,4 1-1-16,1-1-1 16,3 1 1-16,-4-4 1 15,4 7-3-15,0 0 0 0,-8 0-1 16,5 0 0 0,-1 3 2-16,0 0 0 0,0-3 0 15,0 0 2-15,-3 3-1 16,3 0-1-16,0 1 1 15,-3-1-1-15,3 0-3 16,0-3 2-16,0 0 1 0,4 0 0 16,0 0 0-16,-3 0 2 15,3 0-1-15,0-1-1 16,-4 1 1 0,0 0-1-16,0 0 0 15,1-3 0-15,-1-1 0 16,0 1 2-16,0-1-3 15,1 1 0-15,3-1-1 16,0 4 0-16,-4 3 2 16,4 1 2-16,4-1-3 15,-4 0-2-15,0 0 2 0,0-3 0 16,0 4 3-16,0-1 1 16,0 0-4-16,0-3 1 15,0 3 0-15,0 0 2 0,0-3-1 16,0 4-1-16,0 2-2 15,0-3 1-15,0-6 1 16,-4 3 2 0,0-4-3-16,0 4 0 15,0 0 1-15,1 0 0 16,-1-3 0-16,0-4 2 16,0 0-1-16,4 0-1 15,0 4-2-15,-3-4 1 16,3 7 3-16,-4 3 1 15,0 0-1-15,0 1-2 0,1-1 1 16,-5 0-1-16,4 0 2 16,0 0 1-16,1-3-4 15,-1-3 1-15,4-1 0 16,0 1 2-16,0 0-3 16,0-1 0-16,0 1-1 15,-4-1 0-15,4 4 4 0,0 3 1 16,-4 1-1-16,-3-1-2 15,7-3 1-15,-4 0-1 0,4-1-3 16,-4 1 2 0,4 0 1-16,0 0 2 0,0 3-1 15,4 1-1-15,-4-1 1 32,0-3-1-32,0 6 0 0,0 1 0 15,0 0 0-15,0 2 2 16,0-2-3-16,0 3-2 15,0 0-1-15,0-3 3 16,4-1 2-16,-4 1 2 16,0-1-1-16,0 1-2 15,-4 0 1-15,4-1 1 0,-4 1-1 16,4 3-1-16,0 0-2 16,-3 0-1-16,3-4-1 15,0 4 3-15,0 0 0 16,0 0 3-16,3-3-1 15,-3-4 2-15,4 0-2 16,-8 4-1 0,4-1 1-16,0 1-1 15,0-1 0-15,-3 4 0 16,3-3 0-16,0 0 0 16,0-1 0-16,0 1 0 0,0-4 0 15,0 0 0-15,0-3-3 16,-4 0 2-16,4 0 1 15,-4 0 2-15,4 0-1 0,-4 0 2 16,0 3-2-16,-3 3 2 16,-1 4-4-16,5 0-2 15,-1 0-1-15,0-6 3 16,12-1 0-16,-1-3 3 16,-3 0-1-16,3-1 2 15,1 1-4-15,0-3 0 0,-5 3 1 16,1 0 0-16,-4-4 0 15,0 7 2-15,-4 1-1 16,1-1 2-16,-1 4-2 16,0-1 2-16,-4 1-4 15,1-1 0-15,7 1 1 32,-4 0 0-32,4-1 0 0,0-3 0 15,-4 1 0-15,1 2 0 16,-1 1 0-16,0-1 0 15,0 1 0-15,1 0 2 0,-1-1-1 16,0 1-1-16,0 3-2 16,4-4 1-16,-4 4 1 15,4-3 0-15,0 3-3 0,0 0 2 16,0 0 3-16,0 0 3 16,-3-7-7-1,-1 3 4-15,0 1 0 16,0 0-3-16,1-1 1 15,-1 4 2-15,0 3 1 16,0-3-4 0,4 4 1-16,0-1-2 15,0 0 0-15,0 1 2 16,0-1 0-16,0 0 0 16,0 0 2-16,0-3-1 15,0 4-1-15,0 2-2 16,0 1 1-16,-4 0 3 15,1-1 1-15,-1 1-1 0,0-4-2 16,4 1-2-16,0-1 1 16,0-3-1-16,0-4 0 15,0 1 2-15,0 0 0 16,0-4 0-16,0 3 0 0,0 4 2 16,0 4 1-16,0-1-1 15,0 4-2-15,0-1 1 16,0 1-1-16,0 0 0 15,0-1 0-15,0 1 0 0,0-4 0 16,0 0-3-16,0 1 2 16,0-1 1-16,0 4 0 15,0-4 0-15,0 4 2 32,0-1-1-32,0 1-1 0,0 0 1 15,0-1-1-15,0 1 0 16,0 0 0-16,0-1 0 15,0 1 0-15,0-1-5 16,0 1 1-16,0 0-3 16,0-1 0-16,0-2-7 15,0 2-2-15,0-2-4 0,0-1-3 16,4 0-23-16,7-6-10 16,12-4-58-16,7-6-25 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03:02.199"/>
    </inkml:context>
    <inkml:brush xml:id="br0">
      <inkml:brushProperty name="width" value="0.02646" units="cm"/>
      <inkml:brushProperty name="height" value="0.02646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9DC1E8B-D8FF-417A-B8DC-EDDBCEC94DD0}" emma:medium="tactile" emma:mode="ink">
          <msink:context xmlns:msink="http://schemas.microsoft.com/ink/2010/main" type="inkDrawing" rotatedBoundingBox="15492,19016 15716,897 16212,903 15988,19022" semanticType="callout" shapeName="Other">
            <msink:sourceLink direction="with" ref="{3F0EC1D6-9B7B-4110-958D-B315437F33EA}"/>
          </msink:context>
        </emma:interpretation>
      </emma:emma>
    </inkml:annotationXML>
    <inkml:trace contextRef="#ctx0" brushRef="#br0">550-1 72 0,'0'-6'27'0,"0"6"-14"0,-4-7-15 16,4 7 41-1,-7 7-11-15,7-7-2 16,0 0-3-16,-4 0-12 16,4 0-2-16,0 0 1 0,4 0 1 15,0 6-5-15,-1 11-2 0,1 0 2 16,0 6-3-16,-4 7 0 16,0 7 1-16,0 7 2 15,0-1-3-15,0 11 0 16,4-10 1-16,-4 6 2 0,3 0-1 31,1 7 0-31,0 7-3 16,0 10-2-16,0 3 1 15,-4 3-1-15,0-3 2 0,0 4 1 16,0-4-4-16,0 3-1 16,3 4 1-16,-3-7 0 15,0-3 3-15,0-7 1 16,0 3 3-16,0-3 3 0,0 7-2 15,0 3-2-15,-3 3-2 16,-1 1-3-16,0-7 1 16,0-4-1-16,4 0 0 15,0 1 2-15,4-1-3 16,0 0 0-16,0 1 1 16,-4-4 0-1,0-7 0-15,-4-3 0 16,0 0 8-16,-7-3 5 15,-4-4 0-15,0 4 2 16,-1-1-6-16,1 4-1 16,4 4-2-16,-4 2-1 15,4-6-6-15,3 0 1 0,1 4 0 16,0-1 0-16,-1-3 0 16,1 0 2-16,-1 3-3 15,-3-3 0-15,0 10 3 16,-1-7 3-16,1-3-2 0,0-3-2 15,-4 0 4-15,0-1 1 16,3 1-2-16,1 3-1 16,0 0-1-16,3 7-2 0,1-1 1 15,-1-2-1-15,1-1-3 16,3 0 2-16,-4 4 1 16,5-4 2-16,-1 1-1 15,0-1-1-15,-4 7 1 16,1 3-1-16,-1 1 0 31,5 2 2-31,-1 1-1 0,0 0-1 16,0 0 1-16,1 3-1 15,-5 6 2-15,4-5 1 16,0-5-1-16,1 4 1 16,-5-3-2-16,4 3 2 15,1-6-4-15,-1 6 0 0,0 3 3 16,0-3 3-16,0 4-2 15,1 2-2-15,3 21 0 16,0-7-1-16,0 11 0 16,-3-11 2-16,-1 0-3 0,0-6 0 15,1-4 1-15,-5-4 0 16,1 8 0-16,-5-4 0 31,5-7 8-31,-1 4 5 0,1 0-6 16,-1 3-2-16,4 0-5 15,1 4-1-15,-1-7 1 16,4 3 2-16,0-3-1 16,0-1-1-16,0-2 1 15,0 6-1-15,0-7-3 16,0-6 2-16,-4-4 3 0,0 4 1 16,4-3 3-16,-4-1 1 15,4-3-3-15,-3 10-3 16,-1-7 0-16,4 4-1 15,-4 3 0-15,0-6 2 0,1-1-1 16,-1 4-1-16,0-7 1 16,0 6-1-16,1 1-3 15,3-3 2-15,-4-8 1 16,4 8 2-16,0-4-1 16,-4 3-1-16,0 4 1 0,0 0 1 15,1 3-3-15,-1 0-2 16,0 0 2-16,0-4 2 31,4 1 0-31,0 0-1 0,-3 0 1 16,3-1 1-16,3-6-1 15,1 4 2-15,0 6-2 16,0 0-1-16,-4 3-2 16,3-3-1-16,-3 11 2 15,0-5 2-15,0 5-2 16,0-5 0-16,4-2 1 0,0 3 0 15,0-4 0-15,0 4 0 16,-1-4-3-16,5 1 2 16,-1 2 3-16,1 1 1 15,-1 0-4-15,-3 6 1 16,4 1 0-16,-1-4 2 16,-3 4-1-1,4-8 2-15,-5 1-4 16,5-7-2-16,-1 7 4 15,1 0 3-15,0 6-3 0,-1 11-3 16,1-1 3-16,-1 4 1 16,0-7 0-16,-4-3-2 15,5 7 1-15,0-7 1 16,-1-7 3-16,1-7 2 0,-1 4-1 16,-3-7-1-16,4-3-6 15,-8 10 1-15,7-1 0 16,1 5 2-16,-1 5-3 15,-3 5 0-15,0-8 1 16,-1 11 0-16,5-4 2 16,-4-7 1-16,0-13-1 0,-1 7 1 15,-3-7-4-15,0-3 0 16,0 3 1-16,-3 3 2 16,3-6-3-16,0 3 0 15,0 0 1-15,0 7 2 16,0-10-1-16,3 3-1 31,1 3 1-31,-4-9-1 0,4-4 0 16,-4-7 0-16,0-6 0 15,0 3 0-15,0 3 0 16,0-3 0-16,0 0 0 16,0 13 2-16,4 4-1 0,-1 0-1 15,5-4-2-15,-1-3-1 16,1 4 2-16,0-8 2 0,-1-6-2 15,1-10 0-15,-5 10 1 16,1-3 2-16,-4-7-1 16,0 0-1-16,0 0 1 15,-4-1-1-15,4-2 0 16,0 3 0-16,0 3 0 16,0-6 0-1,0-4 0-15,0-6 0 16,4-1 0-16,-4-6 0 15,0-4 0-15,0 11 0 16,0-1 0-16,0-2 0 16,0-5-3-16,0 1 2 15,0 0 3-15,4 0 1 0,0 0-4 16,-4 3 1-16,0-3 0 16,0-4 0-16,0-3-3 15,0 4 2-15,0 9 1 0,0-9 0 16,-4 2 2-16,0-2 3 15,0 3 0-15,1-4 0 16,-1 1-3-16,4-8-2 16,0 8-2-16,0 3 1 0,0 6-1 15,0-9 0-15,0-8-3 16,0 1 1-16,0 0-7 16,0 0-3-16,-4-4-3 15,0 0-3-15,1 1-4 16,-1-4 0-16,0-3-11 31,4-7-6-31,4-7-76 16,3-33-45-16,-18-4 77 15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03:23.089"/>
    </inkml:context>
    <inkml:brush xml:id="br0">
      <inkml:brushProperty name="width" value="0.02646" units="cm"/>
      <inkml:brushProperty name="height" value="0.02646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3F0EC1D6-9B7B-4110-958D-B315437F33EA}" emma:medium="tactile" emma:mode="ink">
          <msink:context xmlns:msink="http://schemas.microsoft.com/ink/2010/main" type="inkDrawing" rotatedBoundingBox="15733,10442 34143,10904 34134,11263 15724,10801" shapeName="Other">
            <msink:destinationLink direction="with" ref="{49DC1E8B-D8FF-417A-B8DC-EDDBCEC94DD0}"/>
          </msink:context>
        </emma:interpretation>
      </emma:emma>
    </inkml:annotationXML>
    <inkml:trace contextRef="#ctx0" brushRef="#br0">-2 141 36 0,'0'-4'16'0,"3"4"-8"0,-3-6 4 0,0 2 10 16,0 1 2-16,0 0 3 16,0-4-2-16,0 4 2 15,0-1-4-15,0 1 0 31,0 3-6-31,0 0 0 0,0 0-10 16,0 0-2-16,4 3 1 0,0 1-1 16,4-1 2-16,-1 0 0 15,1-3 1-15,3 0 2 0,0 0 4 16,1-3-4 0,6 0 2-16,5 3-5 0,-4 0-2 15,0 0 0-15,0 0 1 0,3 3-3 16,5 0-2-16,3 4 2 15,4-4 2-15,0 1 4 16,11-4 2-16,0 0 1 16,4-4 0-16,0-2-4 15,8-4 0-15,-1-4-3 32,8 1 0-32,-3 3-3 0,-1 3-2 15,8-3-2-15,-4 3 1 16,0 4 1-16,4 3 2 15,-4 0-1-15,0-4-1 16,8 1 5-16,-1 0 4 16,5-7 1-16,-5 0 2 15,-3 3-9-15,4 0-1 0,0 4-2 16,-8 3 2-16,0 0-1 16,4 3-1-16,3 1-2 15,1 2 1-15,3 4 1 0,-7 0 0 16,4 0 0-16,3-3 2 15,4-3 1-15,-3-1 1 16,7 0-2 0,-4 1 1-16,0-1-2 15,-4 0-1-15,-3 1 1 16,0 2 1-16,-1 1-1 16,-3 3 2-16,8 4-2 15,-1-1-1-15,0 0-2 16,1-3 1-16,-1-3 1 15,4-4 2-15,1 1 5 0,6-1 6 16,-3 0-9-16,-7 1-2 16,-1-1 0-16,-7 4 1 15,-4 0-1-15,4-1-2 16,0 1 1-16,0 6-1 16,0-6 0-16,3 0 0 15,-3 0 2-15,4-7 3 0,-1 0-2 16,5-4 0-16,-5 1 1 15,-7-1 0-15,4 1 0 16,-4 0 0-16,0-1-2 0,-3 4 1 16,-1 0-4-16,-3 0 0 15,-1 4 1-15,16-1 2 32,0 0-1-32,7 4-1 0,-4 3 1 15,1-3-1-15,3 0 2 16,-11-11 1-16,-4 4 3 15,4 0 3-15,-1 0 0 16,1 0 0-16,0 7-8 16,0 6 0-16,-4 1-1 15,4-4 0-15,0 0 0 0,7 3 2 16,4 1-1-16,12-4-1 16,-1-4 1-16,-7 5-1 15,0-5 0-15,-7 1 0 16,3 0 2-16,0-1 3 15,4 1 2-15,-8 0 1 16,-3-1-4 0,0 4-1-16,-4-3-1 15,-1 0-2-15,9 3-2 16,-5-3 1-16,9 3 1 16,-5 0 2-16,0 0-1 0,-3 3-1 15,0-3-2-15,-4-3 1 16,3 0 3-16,1-4 3 15,7-6 4-15,-4-1 2 0,5 1-5 16,-5 0-2-16,0 6-2 16,1 0 1-16,3 1-4 15,0-1 0-15,4 0 1 16,0 4 0-16,8-4 0 16,-5 7 0-16,5-3 0 15,3-3 0-15,4-8 0 0,0 1 2 16,0-1 1-16,0 1 1 15,4 0-2-15,3-1 1 16,-7 4-2-16,-7 0 2 16,3 0-4-16,4 0-2 15,0 10 6-15,12-6 3 16,-5 3-6 0,8-11-1-16,4 1-3 15,4-1 3-15,3 1 4 16,4 0 3-16,1-1-5 15,3-9 0-15,3 6 3 0,-10 4 2 16,-5 6 0-16,-6-6-1 16,-5 6-3-16,-4 1-2 15,1-8-2-15,-4 8 1 0,3-1 1 16,5-10 0-16,-1 1 2 16,8 2 1-16,-4-2 3 15,4-4 1-15,0 3-3 16,-4 0-3-16,-4 4-3 15,-3-1 1-15,-1 1 1 16,-10 0 2 0,6 3-3-16,-3 0 0 15,-3-4 5-15,7 1 5 16,3 0-5-16,-3-1-2 16,11 1 1-16,4 0 0 15,-8-1-4-15,1 4 1 16,-9 0 0-16,9 0 0 0,-5 4 2 15,-3-1 1-15,0 7-4 16,7-7 1-16,4 1 2 0,4 2 3 16,0 1-2-16,4 10 0 15,-1-4-1-15,5 4 1 16,-5-7-2-16,1 0-1 16,-12 0 3-16,-7-3 0 15,0-4-1 1,0 1-2-16,-8-11 3 15,0 4 0-15,-11-4 1 16,-4 3 2-16,4-9-3 16,-11 10-2-16,3-7 0 15,-10 3-1-15,-5 4 0 16,-4-1 2-16,-7 4-1 16,0 0-1-16,-11 0 1 0,-8-3 1 15,8 0-1-15,-12-1-1 16,20-2 1-16,-5-1-1 0,8 0-3 15,-7 0 2-15,7 4 1 16,-8 0 2-16,-3-1-1 16,-4 4-1-16,-4-3-2 15,-4 3 1-15,-11-3 3 16,8 3 1-16,-8 3 1 0,4-3 0 16,-4-3-2-16,-4 3-2 15,-3 0 1-15,3 0-1 16,0 0-5-16,-3 0-1 15,-4-4-8-15,7 4-4 32,-7 0-19-32,-4-3-6 0,0 3-49 15,-4 10-147 1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05:23.140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55C454E-6E06-4E59-999A-833151CABB12}" emma:medium="tactile" emma:mode="ink">
          <msink:context xmlns:msink="http://schemas.microsoft.com/ink/2010/main" type="writingRegion" rotatedBoundingBox="27820,11835 29162,11835 29162,12576 27820,12576"/>
        </emma:interpretation>
      </emma:emma>
    </inkml:annotationXML>
    <inkml:traceGroup>
      <inkml:annotationXML>
        <emma:emma xmlns:emma="http://www.w3.org/2003/04/emma" version="1.0">
          <emma:interpretation id="{0B960EFA-4F81-4E7E-B26E-E2445E7D7720}" emma:medium="tactile" emma:mode="ink">
            <msink:context xmlns:msink="http://schemas.microsoft.com/ink/2010/main" type="paragraph" rotatedBoundingBox="27820,11835 29162,11835 29162,12576 27820,12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C0F5C0-3C35-44AC-9027-0403E893FD75}" emma:medium="tactile" emma:mode="ink">
              <msink:context xmlns:msink="http://schemas.microsoft.com/ink/2010/main" type="line" rotatedBoundingBox="27820,11835 29162,11835 29162,12576 27820,12576"/>
            </emma:interpretation>
          </emma:emma>
        </inkml:annotationXML>
        <inkml:traceGroup>
          <inkml:annotationXML>
            <emma:emma xmlns:emma="http://www.w3.org/2003/04/emma" version="1.0">
              <emma:interpretation id="{D2C64AD5-66BC-4593-A14E-0D8ED17F4E40}" emma:medium="tactile" emma:mode="ink">
                <msink:context xmlns:msink="http://schemas.microsoft.com/ink/2010/main" type="inkWord" rotatedBoundingBox="27820,11835 29162,11835 29162,12576 27820,12576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p</emma:literal>
                </emma:interpretation>
              </emma:one-of>
            </emma:emma>
          </inkml:annotationXML>
          <inkml:trace contextRef="#ctx0" brushRef="#br0">19 589 116 0,'-4'-27'46'0,"8"24"-24"0,3-4-24 0,1 4 11 0,0-4-4 31,3 0 0-31,-4 1-3 16,1-1-2-16,-1 0 20 16,-3 1 11-16,-4 2-15 0,0 1 9 0,0 0 5 15,0-1-5-15,0 1 0 16,-4 3-12-16,4 0-5 15,0 0-8-15,0 0-2 16,0 0 1-16,0 0 2 0,0 0 0 16,0 0-1-16,0 0 7 15,0 3 3-15,0 1 8 16,0-4 6-16,0 0-4 0,0 0 0 16,0-4-7-16,0 1-3 15,0-4-3-15,0 0 0 16,4 1-2-16,0-1 2 15,4 0-4-15,-1-3 0 32,8 0 8-32,4 0 2 0,0-3-2 15,3-7 1-15,5-7-5 16,7 0 1-16,0 0-3 16,3 0 0-16,1-3-3 15,7 0 1-15,-3 3-4 16,-1-3 0-16,1-3-1 15,-1 6 0-15,-3 3 4 0,-8 4 1 16,-3 0-1-16,-9 7-2 16,-3-1-2-16,1 4 1 15,-1 4 1-15,-8 2 2 16,-3 4-3-16,-4 0 0 0,4 4 1 16,-4 9 0-16,0 10-3 31,-4-6 0-31,0 3-1 15,0 0 3-15,1 0 0 0,-5 4 3 16,-3-1-1-16,-4 1 2 16,0-1-2-16,-4 1 2 15,0-1-2-15,0-3-1 16,-4-3 1-16,5 0-1 16,-1 0 0-16,0-4 2 0,0 0-1 15,4 1-1-15,0-4 1 16,-4 0-1-16,0 3 2 15,-3 1 1-15,-1-1 1 16,-3 1 2-16,-1-1-1 16,1 4 2-16,3-1-4 15,-3 1 0-15,-4 0-3 0,3 6-3 16,1 1 2-16,-1-1 2 16,1 1 0-16,3-7-1 0,5-4 3 15,-1 0 0-15,4-3 3 16,3-3 1-16,5 0-3 15,-5 0-3-15,5-1-3 32,-1 1 1-32,5 0 1 0,-1-1 0 15,0 1 0-15,4 0 0 16,0-4 0-16,0 4 0 16,0-7 0-16,0 0 0 15,0 0 4-15,0 0 5 16,4 0-3-16,3 0 2 15,1-4-3-15,-1 1 0 0,-3-4-6 16,4 4 1-16,-1-4 0 16,1 4 0-16,3-4-3 15,0 1 2-15,1-8 1 16,3 4 0-16,0-7 0 16,0 1 2-16,0 2-1 15,0 1-1 1,0-4-2-16,4 4 1 15,0-1 1-15,0 1 0 16,0-1 2-16,3 4 1 0,1-3-4 16,0 3-1-16,-1 0 1 15,1 0 0-15,3-4 1 16,4 1 0-16,0 0 0 16,1-1 0-16,-1 1-3 15,4-1 2-15,-4 4 3 0,4 0 1 16,0 4-4-16,-4-8 1 15,0 4-2-15,0-7 0 16,0 4 0-16,4 0 0 16,0-1 2-16,0 1 2 15,-4-1 1 1,1 4 1-16,-1 0-2 16,-8 4 1-16,5 2-4 15,-5 1-2-15,-3 3-1 16,-4 0 3-16,8 0 0 15,-4 3 1-15,0-3 0 16,-1 0 2-16,1 4-3 0,0-1 0 16,0 0 1-16,-4 1 0 15,4-4 0-15,0 0 0 16,-4 3 0-16,-4-3 2 0,-3 3-3 16,-1 1 0-16,1-1 1 15,-4 0 0-15,3-3 0 16,1 7 0-16,-1-7 2 15,1 0 1-15,-4 0-4 0,-4 0 1 16,0 0 2-16,3-3 3 16,-3-1 0-16,-3 4 4 15,-9 0-3 1,1 0-3-16,0 0-2 16,-1 4 0-16,-3-1-1 15,0 0-3 1,4 1 2-16,-1 2-1 15,-3-2 0-15,4 2 4 16,0-2 1-16,-1-1-1 16,1 1-2-16,0-4-4 15,3 0 0-15,1 0-7 16,-1-4-3-16,4 1-23 0,4 3-9 16,0 0-14-16,8 3-5 15,3 1-24-15,12-1-11 0,11-13-12 16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05:31.541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0A314C-34A0-4A94-8E30-5BE45C1EBC19}" emma:medium="tactile" emma:mode="ink">
          <msink:context xmlns:msink="http://schemas.microsoft.com/ink/2010/main" type="writingRegion" rotatedBoundingBox="28706,18256 28993,18256 28993,18582 28706,18582"/>
        </emma:interpretation>
      </emma:emma>
    </inkml:annotationXML>
    <inkml:traceGroup>
      <inkml:annotationXML>
        <emma:emma xmlns:emma="http://www.w3.org/2003/04/emma" version="1.0">
          <emma:interpretation id="{D223A88B-B6DD-4EBA-BF83-9DFF17CD20BB}" emma:medium="tactile" emma:mode="ink">
            <msink:context xmlns:msink="http://schemas.microsoft.com/ink/2010/main" type="paragraph" rotatedBoundingBox="28706,18256 28993,18256 28993,18582 28706,18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8A6965-2C87-44EA-AB4E-371497D9F994}" emma:medium="tactile" emma:mode="ink">
              <msink:context xmlns:msink="http://schemas.microsoft.com/ink/2010/main" type="line" rotatedBoundingBox="28706,18256 28993,18256 28993,18582 28706,18582"/>
            </emma:interpretation>
          </emma:emma>
        </inkml:annotationXML>
        <inkml:traceGroup>
          <inkml:annotationXML>
            <emma:emma xmlns:emma="http://www.w3.org/2003/04/emma" version="1.0">
              <emma:interpretation id="{71B4E5EC-20CF-4569-A460-542E52255BA3}" emma:medium="tactile" emma:mode="ink">
                <msink:context xmlns:msink="http://schemas.microsoft.com/ink/2010/main" type="inkWord" rotatedBoundingBox="28706,18256 28993,18256 28993,18582 28706,18582"/>
              </emma:interpretation>
              <emma:one-of disjunction-type="recognition" id="oneOf0">
                <emma:interpretation id="interp0" emma:lang="" emma:confidence="0">
                  <emma:literal>u</emma:literal>
                </emma:interpretation>
                <emma:interpretation id="interp1" emma:lang="" emma:confidence="0">
                  <emma:literal>U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n</emma:literal>
                </emma:interpretation>
                <emma:interpretation id="interp4" emma:lang="" emma:confidence="0">
                  <emma:literal>4</emma:literal>
                </emma:interpretation>
              </emma:one-of>
            </emma:emma>
          </inkml:annotationXML>
          <inkml:trace contextRef="#ctx0" brushRef="#br0">109 21 104 0,'-11'-14'38'0,"7"7"-20"0,-3 7 12 16,3 0 21-16,0 0-5 16,0 0 0-16,1 4-6 15,-1-1-3-15,0 0-20 16,0-3 1-16,1 0 0 0,-5 0-2 15,8 0 1-15,-4 4-5 0,-3-1-2 16,-1 4-6-16,1 6-1 16,-1 17 1-16,1-3 0 15,-1 3-2-15,8 1-2 0,4-1 1 16,3-3-1-16,5-11 4 16,-1 4 2-16,4-10 6 15,4-6 5-15,4-11-3 0,7-6 2 16,-4-4 0-16,-3 0 2 15,-4-3-6-15,-4-7 1 16,-4 11-6-16,-3-5-2 16,-1 5-5-16,1-4 0 15,-5 13-2-15,-3-7 0 32,8 8 2-32,-4-1 0 0,-1 4-5 15,-3 3-1-15,0 13-2 16,0 7 2-16,-3 7 2 15,-9 3 2-15,9 0 1 16,-1 1 3-16,0-8-3 16,0-3 0-16,4-3-1 15,4-4-2-15,0-3 0 0,3 0 0 0,1-3 3 16,-1 0 0-16,1-1 1 16,0-2 0-16,-1-4 0 15,-3 7 0-15,-4-7-3 16,4-7 2-16,-4 3-32 15,0-9-15-15,0-4-113 32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15:38.273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55E984E-036E-4CF4-B60C-FDD0EA137287}" emma:medium="tactile" emma:mode="ink">
          <msink:context xmlns:msink="http://schemas.microsoft.com/ink/2010/main" type="writingRegion" rotatedBoundingBox="18818,7310 18594,8054 18117,7910 18342,7166"/>
        </emma:interpretation>
      </emma:emma>
    </inkml:annotationXML>
    <inkml:traceGroup>
      <inkml:annotationXML>
        <emma:emma xmlns:emma="http://www.w3.org/2003/04/emma" version="1.0">
          <emma:interpretation id="{B9962EAC-C7B0-430A-8C6D-63395B525F8A}" emma:medium="tactile" emma:mode="ink">
            <msink:context xmlns:msink="http://schemas.microsoft.com/ink/2010/main" type="paragraph" rotatedBoundingBox="18818,7310 18594,8054 18117,7910 18342,7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0F16B6-7AF2-4BA7-A9A8-DB2E6C0D5375}" emma:medium="tactile" emma:mode="ink">
              <msink:context xmlns:msink="http://schemas.microsoft.com/ink/2010/main" type="line" rotatedBoundingBox="18818,7310 18594,8054 18117,7910 18342,7166"/>
            </emma:interpretation>
          </emma:emma>
        </inkml:annotationXML>
        <inkml:traceGroup>
          <inkml:annotationXML>
            <emma:emma xmlns:emma="http://www.w3.org/2003/04/emma" version="1.0">
              <emma:interpretation id="{DCFD728F-0D26-49D4-9C93-54E74EC4A29B}" emma:medium="tactile" emma:mode="ink">
                <msink:context xmlns:msink="http://schemas.microsoft.com/ink/2010/main" type="inkWord" rotatedBoundingBox="18615,7249 18454,7779 18382,7757 18542,722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 2 104 0,'-5'8'38'0,"5"-4"-20"0,0-4-10 0,0 0 11 16,0 0-7-16,0 0 1 15,0 0-6 1,0 0-2-16,0 0 6 15,0 0 5-15,9 4-8 16,-4 0 2-16,-1-4 1 0,-4 0 2 16,0 4 3-16,0 4-5 15,-4 4-1-15,-5 4 0 16,-5 3 1-16,1 13-1 16,4 3-1-16,0 5-8 0,0-5 0 15,1 5-3-15,3-5 0 16,1-3 0-16,-1 3 0 15,1 1 2-15,-1-4 0 0,1-5-3 16,-1-3 0-16,5-4 2 16,-4-5 0-16,4-3-2 15,0 0 2-15,0-4 1 16,0-8 0-16,0 0-3 16,4 0 0-16,1-8 2 0,-1 0 0 15,-4-8 1-15,0 1 0 16,0 3-3-16,0 0 2 15,0 0-1-15,0 0-2 32,5 0 11-32,-1-3 8 0,1-5-4 15,8-4-1-15,0 1-5 16,1-9-4-16,-1 4-3 16,0-7-1-16,-4 3 2 15,0 9 2-15,-4 3-2 16,-1 4 0-16,-4 4 1 15,-4 8 0-15,-1 0-3 0,1 12 2 16,-5 0-4-16,0 0 1 16,0 8-3-16,0-4 2 15,0 3-2-15,0 1 2 0,0-4-17 16,1 4-8-16,-1 0-2 16,4-1 1-16,1-3-2 31,-1-4-37-16,10 0 3-15</inkml:trace>
        </inkml:traceGroup>
        <inkml:traceGroup>
          <inkml:annotationXML>
            <emma:emma xmlns:emma="http://www.w3.org/2003/04/emma" version="1.0">
              <emma:interpretation id="{3F878523-D233-49CF-A636-0456DC168E0E}" emma:medium="tactile" emma:mode="ink">
                <msink:context xmlns:msink="http://schemas.microsoft.com/ink/2010/main" type="inkWord" rotatedBoundingBox="18725,7620 18594,8054 18117,7910 18248,7476"/>
              </emma:interpretation>
              <emma:one-of disjunction-type="recognition" id="oneOf1"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b</emma:literal>
                </emma:interpretation>
                <emma:interpretation id="interp5" emma:lang="" emma:confidence="0">
                  <emma:literal>W</emma:literal>
                </emma:interpretation>
              </emma:one-of>
            </emma:emma>
          </inkml:annotationXML>
          <inkml:trace contextRef="#ctx0" brushRef="#br0" timeOffset="1272.4856">-67 290 124 0,'-17'8'46'0,"12"-4"-24"0,1 8-6 15,-1-4 18-15,1 0-5 16,-1 0 0-16,1 4-12 0,-5 3-3 16,5-3-8-16,-1 0 3 0,1 0 1 31,-10 0 19-31,1 0-11 15,-5 11-3 1,1 1-4-16,3 0-7 16,1 3 0-1,4 9-4-15,5 3-1 0,13 1-1 16,13-5 0-16,0-3 2 16,5-8 0-16,4-9 2 0,0-3 1 15,-5-4-1-15,1-8 1 16,-5-4-2-16,-4 0-1 15,-5 0 1-15,-4 0-1 16,0 0 2-16,-4 1 3 16,-5-5-2-16,0 0-2 15,0 0 0 1,0 0 1-16,0-4-3 16,0-8-2-16,0 5-1 15,0-5 3-15,-5 0-5 16,-4-4 2-16,-4-3-3 15,0 3 2-15,-5 4-6 16,0 5-1-16,-4 7 13 0,-5 4 6 16,-4 12-5-16,0 0-2 0,4-1-1 15,5-3 0-15,4 0-2 16,1-4 0-16,3 0-1 16,5 0 3-16,1-8 0 15,3 1 3-15,1 3-1 16,4 0-1-16,0 0 1 15,4 4-1-15,5 0 2 0,4 4 3 16,10 0-2-16,-1 0-2 16,0-1 0-16,0 5-1 15,0-4 0-15,1 4 2 16,-6 0 1-16,1 0 3 16,-5-4-3-16,1 0 0 31,-1 0-1-31,0 0 1 0,-4-4 0 15,0 0 3-15,-9 0 1 16,0 0 1-16,0 0 2 16,0 0 1-16,0 0-1 15,-4 0-1-15,-1 0-3 0,-4 0-1 16,1 0-3-16,-6 0-2 16,1 0 1-16,0 0-1 0,-1-4-3 15,1 4 2-15,4 0 1 16,5 0 0-16,-1 0 0 15,5 0 0-15,5 8-3 16,8 0 0-16,5 0-1 16,-1-1 3-16,6 5-2 15,3-4 1 1,5 0 4-16,-4 0 1 16,0-4-4-16,-1-4-1 15,5-4-2-15,-4 0 3 16,0-4-29-16,-10 0-9 15,-3-4-54 1,-5 4-57-16,-5-7 45 16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7T02:47:38.119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908D0FF8-DCC5-4C97-888B-C81E34C889D4}" emma:medium="tactile" emma:mode="ink">
          <msink:context xmlns:msink="http://schemas.microsoft.com/ink/2010/main" type="writingRegion" rotatedBoundingBox="26156,14375 33566,14439 33528,18804 26118,18740"/>
        </emma:interpretation>
      </emma:emma>
    </inkml:annotationXML>
    <inkml:traceGroup>
      <inkml:annotationXML>
        <emma:emma xmlns:emma="http://www.w3.org/2003/04/emma" version="1.0">
          <emma:interpretation id="{6FE21F0A-7D48-4307-824C-F4E0C1859D3F}" emma:medium="tactile" emma:mode="ink">
            <msink:context xmlns:msink="http://schemas.microsoft.com/ink/2010/main" type="paragraph" rotatedBoundingBox="27952,14643 33416,14373 33474,15548 28010,1581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F0CA798-9D08-40AB-B1F3-9449AEE678B3}" emma:medium="tactile" emma:mode="ink">
              <msink:context xmlns:msink="http://schemas.microsoft.com/ink/2010/main" type="line" rotatedBoundingBox="27952,14643 33416,14373 33474,15548 28010,15818"/>
            </emma:interpretation>
          </emma:emma>
        </inkml:annotationXML>
        <inkml:traceGroup>
          <inkml:annotationXML>
            <emma:emma xmlns:emma="http://www.w3.org/2003/04/emma" version="1.0">
              <emma:interpretation id="{6C590B95-462A-4481-824C-0513471E04FE}" emma:medium="tactile" emma:mode="ink">
                <msink:context xmlns:msink="http://schemas.microsoft.com/ink/2010/main" type="inkWord" rotatedBoundingBox="27958,14779 30008,14677 30059,15716 28010,158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1868-1804 104 0,'-5'0'38'0,"5"24"-20"0,0-8-4 0,0-8 17 15,0 8-4-15,0-1 1 16,0 1-9-16,0 4-1 16,0 0-11-16,0-5 2 0,0 9 4 15,0-8-5-15,0 0 0 16,0 0-2-16,0-1-1 0,0 1-3 15,0-4-2-15,0-4 1 16,0 0-1-16,0 0 0 16,0 0 0-16,0-8 2 15,0 0 1-15,0 0-1 16,5-4 1-16,-1-8 0 16,10 0 3-16,-1-4-5 0,0-4-1 15,1 1 0-15,-1-9 2 16,5 0-3-16,-1 1 0 0,1 3 1 15,0 4 0 1,-5 5 0-16,1 3 2 0,-1 4-3 16,0 0 0-16,1 4-1 31,-6 4 0-31,1 8 2 16,-4 12 0-16,4-1 0 15,-5 1 0-15,-4-4 2 16,0 0-1-16,0-1-1 15,0-3 1-15,0 4-1 16,5-8 0-16,-1 0 2 16,0-4-1-16,1 0 2 0,8-4 0 15,-4-4 1-15,0-8 0 16,4 0 2-16,5-12-1 16,-5 1 0-16,1-1-6 15,-1 0 1-15,5 1 0 16,-9 3 0-16,0 4 0 15,-1 4 2 1,-3 4-3-16,4 4-2 16,-5 4-1-16,-4 0 3 15,0 8 0-15,0 8 1 16,0 8-3-16,0 0 2 0,0-5 5 16,0 5 5-16,0-4-5 15,0-1-2-15,0 1-1 16,0-4-1-16,0 0 2 0,0-8 3 15,5 0-4-15,-1-1-3 16,-4 1 1-16,0 0 0 16,4-4-15-16,-4-4-4 15,0 0-14-15,0 0-7 16,0 0-24 0,0 0-39-1,5 0 24-15</inkml:trace>
          <inkml:trace contextRef="#ctx0" brushRef="#br0" timeOffset="1247.4286">2570-1882 140 0,'0'-4'52'0,"0"4"-28"0,0 0-19 0,0 0 13 16,0 0 1-16,0 0 3 16,0 4-10-16,-5 3-2 15,1 1-6-15,-5 0-1 0,4 4 1 16,-4 8 2-16,-4 0 3 15,-9 7-2-15,9-3-2 16,-1 0-2-16,1 3 0 0,4-3-4 16,0 0 0-16,5 3-1 15,-5-7 0-15,9-4 4 16,13-8-1 0,0 0-3-16,1-5 6 0,-1-6 2 15,0-1 3-15,-4-4 5 16,9-4-2-16,-5-4 1 0,-4-20-5 15,-4 9 0-15,8 3-7 16,-4 0-1-16,0 5 0 16,-9 3 0-16,9 4 0 15,-9 0 2-15,0 4-3 16,0 4 0-16,0 0-1 31,0 4 0-31,0 0 2 0,0 4 2 16,0 12-3-16,0-4-2 15,4 12 4 1,1-1-1-16,-1-3 3 16,0-4-2-16,1 0-1 15,8-4 1-15,-4-1 1 16,-4-3-1-16,3 4-1 0,-3-4-6 16,-5-8-4-16,4 4 3 15,-4-4 2-15,9 0-11 16,0-4-4-16,-4 0-7 0,3-8-1 15,1 4-5-15,-4-7 1 16,4-1 10-16,0-8 8 31,-5 0 7-31,5 5 4 0,-9-5 6 16,13 0 3-16,-4 5 6 16,0-1 3-16,0 0-2 15,-5 0 0-15,10 1 1 16,-10 3 2-16,-4 4 2 15,9 0 3-15,-5 4-2 16,5 0 0-16,-9 4-6 0,0 4 0 16,0 8-8-16,0 4-3 15,0 4-1-15,-9 4 1 16,9-1-1-16,0 1-1 16,0 4 1-16,0 7-1 15,0-3 0-15,0-4 0 16,0-5 2-16,14-7-1 15,-5 0-1-15,-1-4 5 0,6-8 1 16,-1-8-5-16,0 0-2 16,1-4-5-16,-5-3 1 15,-1-5 1-15,6-4 2 16,-1 1-4-16,-4-5 2 31,4 4 2-31,5 1 1 0,-9 3 3 16,-5 4 1-16,10 4-4 15,-14 4 1-15,9 0 0 16,-9 4 0-16,0 4 2 16,0 8 1-16,-9 4-4 15,4 8-1-15,-4 4 5 16,-4 15 5-16,-5 8 0 0,1 9 1 16,-10-1-3-16,-4 12-1 15,13-12-1-15,-9 1 0 16,10-5-5-16,-1-4 1 15,0-3 2-15,5-9 1 0,4-3-4 16,0-8 1-16,0-5-16 31,5-7-6-31,-5-4-7 16,9-12-2-16,9-8-14 0,0-4-4 16,-1-3-31-1</inkml:trace>
          <inkml:trace contextRef="#ctx0" brushRef="#br0" timeOffset="2116.7677">3307-2309 120 0,'0'0'46'0,"0"4"-24"0,0 0-17 15,0-4 13-15,0 8 3 16,0 0 4-16,0 4 0 15,-5 4 0-15,-4-1-14 16,9 5 2-16,-8 8 3 0,-1 3 1 16,-5 1 1-1,10-1-9-15,-5 5-3 16,0-1 0-16,0 1 1 16,5-4-3-16,-5-5-1 15,9 1-3-15,-5-4-1 16,1-9 3-16,4 1 1 15,0-4-1-15,0-4-2 16,0 0 3-16,0-8 0 0,0 0 1 16,0-4 2-16,4-4-3 15,1-4 0-15,13-4-3 16,-5 0-1-16,0 1 3 0,14 3 1 16,-5 0-4-16,0 4-1 15,1 4 1-15,-1 0 0 16,0 4-2-16,-9 8 2 0,10 4 1 15,-15 0 0-15,10 4-3 16,-4 3 2-16,-14-3 3 16,13 8 1-16,-13-4-4 15,0 3 1-15,0 1 2 16,-5-4 1-16,-3-5 3 31,3 1 1-31,-4-4 3 0,-9-4 1 16,10-4-5-16,-6 0-2 15,1-4-2-15,0-8 1 16,-1 0-2-16,1 0-1 16,4-4-6-16,0 0-1 15,5 1-19-15,-5-1-6 16,9 0-21-16,9 0-6 0,0 0-42 16</inkml:trace>
          <inkml:trace contextRef="#ctx0" brushRef="#br0" timeOffset="2784.4664">3635-1768 120 0,'0'-12'46'0,"0"24"-24"0,5-8-10 0,-5-4 13 15,0 0-5-15,0 0-1 16,0 0-5-16,0 0-1 31,0 0-7-31,0 0 9 0,13-4 23 16,0 0-3-16,1-4-2 15,4-4-3-15,-5 4-13 16,0-7-5-16,9-1-5 16,-8-4 0-16,-1 0 0 15,-13 1 3-15,-4-1-3 16,-1 4-2-16,1 0-2 0,-10 4 0 16,1 5-4-16,4 3-2 15,-13 4-1-15,9 8 0 16,-5 3 0-16,5 9 0 15,4 4 0-15,0-1 3 16,9 9 2-16,9 0 2 16,0-1-4-1,13-3 1-15,0-1-2 16,5-3 0-16,-1-4 2 16,-4-4 0-16,5-4-25 15,-9-1-10-15,13-3-33 0,-4 0-14 16,4-8-19-1</inkml:trace>
        </inkml:traceGroup>
        <inkml:traceGroup>
          <inkml:annotationXML>
            <emma:emma xmlns:emma="http://www.w3.org/2003/04/emma" version="1.0">
              <emma:interpretation id="{95254789-EF48-49C5-BA71-2BF4BBEAF7EF}" emma:medium="tactile" emma:mode="ink">
                <msink:context xmlns:msink="http://schemas.microsoft.com/ink/2010/main" type="inkWord" rotatedBoundingBox="30222,14531 33416,14373 33472,15501 30278,1565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68.7199">4359-1910 104 0,'0'-4'41'0,"5"0"-22"0,-1-4 0 0,-4 4 18 0,0 0-5 16,9 0 1-16,-9-4-7 15,4 0-4-15,-4 1-12 16,0-1-2-16,0 0-1 0,0 4 3 15,0-4 1-15,0 0-3 16,0 0-3-16,-4 0 0 16,-5 4-1-1,9 0 0-15,-9 0 0 0,0 0-2 16,-4 4 1-16,-5 0-2 16,1 8-1-16,-10 0 1 15,9 4 1-15,-9 4-3 16,10 4 0-16,-10 3 1 15,9 1 2-15,5 0-6 16,0-1-1-16,4-3 4 0,0 4 2 16,9-1 1-16,9 1-2 15,0-4-2-15,4-12-1 16,9-4 8-16,0-8 4 16,5-8 9-16,0-4 3 15,-5-11-2-15,9-5 1 16,-4-8-7-16,-1-3 0 0,5-12-6 15,-8-4-2-15,8-5-2 16,-5-15-3-16,-8 4-2 16,4 8-1-16,-13 16-3 15,4 8-1-15,-4 7 4 16,-4 12 1-16,-5 5-1 0,0 7 0 31,-5 12-3-31,-4 8 1 0,-4 11 5 16,-5 17 4-16,14-1-6 15,-5 5 0-15,0 7 0 16,0 5 3-16,9-1-2 16,-4 0 0-16,4 5 1 15,0-1 2-15,4 0-6 16,-4 4 1-16,9 1-19 0,-4-5-8 16,-1-8-15-16,-4-7-5 15,9-9-15 1,-5-7-48-16,-4-4 19 15</inkml:trace>
          <inkml:trace contextRef="#ctx0" brushRef="#br0" timeOffset="4734.2404">4746-1938 92 0,'13'-4'35'0,"-4"0"-18"0,-5 4-18 16,-4 0 7-16,0 0-2 16,9 0 0-16,-9 0-2 15,5 0 1-15,-5 0-7 16,0 0 1-1,0 0 14-15,0 0 9 16,0 0 0-16,0 0 0 16,0 0 0-16,0 0 0 15,0 0-11-15,4 0-3 0,-4 0-2 16,0 0 2-16,0 0 1 16,0 0-6-16,0 0 0 0,0 0 3 15,0 0 5-15,0 0 1 16,0 0 2-16,0 0 2 15,0 0 4-15,0 0-1 0,0 0 1 16,0 0-5-16,0 4 0 16,0 4-6-16,-4 4-2 15,-1 4 0-15,-4 4 1 16,9-1-1-16,-4 1 2 0,-5 4-4 16,9-5-2-16,0 9 0 15,0-4-1 1,0-4 0-16,0-5-14 15,0-3-3-15,0 0-9 16,0-12-4-16,0-4-10 31,0-4-5-31,0 0-17 16,9-11-39-16,-5-1 25 16</inkml:trace>
          <inkml:trace contextRef="#ctx0" brushRef="#br0" timeOffset="4934.4567">4834-2151 140 0,'-4'0'55'0,"4"4"-30"0,-9 16-12 0,9-12 17 16,0-4-9-16,0-4 1 16,0 4-13-16,0-4-5 15,0 0-3-15,0 0-4 0,0 0 2 16,13 4-30-1,1-8-12-15,12 8-35 16</inkml:trace>
          <inkml:trace contextRef="#ctx0" brushRef="#br0" timeOffset="5572.234">5256-2198 128 0,'9'-12'49'0,"-4"4"-26"0,8-8-9 0,-9 8 17 0,5 0-8 15,-4-7-4-15,-5-9-4 16,4 4 0-16,-4-11-8 16,-4 7 5-16,4 4 1 0,-14 4-2 0,1 5-1 15,-5 14 0-15,1 9 1 16,-10 8-3-16,9 4 0 15,0-1-5-15,-4 9 0 16,4 0 1-16,5 3 0 31,-5 5 0-31,5-5 2 0,0 5-3 16,8 3 0-16,-8 0-1 16,13 5-2-16,0-5 1 15,0 9-1-15,0-5 0 16,13-4 0-16,-8-7 0 15,4-8 0-15,-5-9-14 16,-4-3-3-16,0 0 0 0,0-8 0 16,-4-4-8-16,-5-4-2 15,4-4 8-15,1-8 6 16,-5 0 3-16,-4-8 2 0,8 1 2 16,-8-1 4-16,8 0 1 15,-3 0 1-15,-6 5 2 31,10 3 1-31,4 0 7 16,-5 4 4-16,5 0 1 0,-9 0 1 16,9 4 0-1,9 0 3-15,-4 0-5 16,-5 0 2-16,13 0-9 0,-8 4-2 16,8 0-5-16,-4 0-1 15,0 0-6-15,4 4 0 0,5 0-15 16,8-4-3-16,1-4-9 15,-5 0-2-15,5 1-18 16,-9-5-36 0,8 0 19-16</inkml:trace>
          <inkml:trace contextRef="#ctx0" brushRef="#br0" timeOffset="6235.6178">5652-2281 132 0,'0'-20'49'0,"0"12"-26"0,-5-16-5 0,5 13 18 16,0-9-7-16,-9 4-2 15,5 0-13-15,4 4-6 16,-13 5-5-16,-1 3-5 0,5 23 1 0,-13 5 5 16,4 0 5-16,5 3 1 15,-5 9 4-15,-8 3-1 16,8 1 0-16,-9-5-1 16,9 1 0-16,-4-1-4 15,0 5-3-15,9-1-2 16,4 1-3-1,0-5 1-15,5 1-1 16,4-1 0-16,4-3 0 16,-4 4-16-16,13-5-6 15,-13-7-11-15,5-4-5 16,4-5 3-16,-9-3 1 16,0-4 17-16,-9-4 10 0,4-12 3 15,-8 0 2-15,0-8 6 16,4 1 2-16,-5-1 0 15,1 0-1-15,0 0-1 0,-5 1 2 16,0 3-3-16,5 0-2 16,0 0 6-16,-1 4 3 15,10 0 1-15,-5 0 3 16,9 0-3-16,9 1 3 16,-5 3-4-16,14 0-3 15,-5 0-1-15,14 4-4 16,-5 0 1-16,5 0-2 15,-9 0 2-15,8 0-4 16,-8 0-2-16,-5 0-29 31,1 0-12-31,-10-4-37 16,9 0-24-16,-4 0 46 16</inkml:trace>
          <inkml:trace contextRef="#ctx0" brushRef="#br0" timeOffset="6320.0573">5501-1886 132 0,'0'0'49'0,"9"0"-26"0,-5 0-20 0,-4 0 10 15</inkml:trace>
          <inkml:trace contextRef="#ctx0" brushRef="#br0" timeOffset="7036.7377">5527-1882 227 0,'18'0'8'16,"-5"0"-5"-16,5 0 7 0,4 0 5 15,-4-4 4-15,0-4 1 31,0 0-5-31,4-4 1 0,-4 0-5 16,-5 0 1-16,-4 0-3 16,4 1 0-16,-13-1-3 15,0 0 1-15,-4 4-4 16,-10 4-2-16,1 0 2 16,0 4 0-16,4 4-1 15,-13 4-2-15,4 4 3 0,-9 4 0 16,9 3-4-16,5 1 1 15,4 4 2-15,0-5 3 16,5 1-4-16,8 0-1 16,-4 0 0-16,18-1 2 15,-5-3-1-15,1-4 2 0,4-4-2 16,-5-4 2-16,5 0-11 16,-5-8-4-16,0 0-3 15,5-4-1-15,-5 0 4 0,1 0 5 16,-1 0 4-16,0 0 2 15,-8 5 1-15,8-1 0 16,-8 0 2-16,-5 4 1 31,8 0-1-31,-8 0 1 0,5 8-2 16,-5-1-1-16,0 5 3 16,0 0 2-16,0 8 2 15,-5-4 3-15,-3-1-1 16,8-3 0-16,-5-4-3 15,5-8 1-15,0 0 0 16,5-8 3-16,8-8-3 16,-13 1-6-16,18-5-1 15,4-4 2-15,-4-3 3 16,-1-5 0-16,1 4 2 16,-5 1-2-16,5 3 0 15,4 4-3-15,-4 5 1 0,-4 3-2 31,-1 4 2-31,-4 0-4 16,4 4 0-16,-4 0-4 16,-5 0-1-16,10 0-8 15,-10 4-2-15,-4 0-7 0,13 0-2 16,-13 0-12-16,9 0-3 16,-4 0-30-1,-5 0-39-15,4 4 34 0</inkml:trace>
          <inkml:trace contextRef="#ctx0" brushRef="#br0" timeOffset="8375.4669">6042-1819 92 0,'-13'4'35'0,"13"-4"-18"0,0 4-2 0,0-4 13 0,0 0 2 15,13 0 2-15,-4 0-4 16,-4 0-3-16,13-4-13 16,-5 0 3-16,5-4 3 0,-5-4-2 15,5 0 3-15,-5-4-4 0,0 1-1 16,1-1-6 0,-10 0 0-16,5 0-5 0,-9 0 0 15,0 1-1-15,-9 3-2 16,9 4 1-16,-4 4 1 15,-10 0-8-15,10 4-1 16,-5 4 6-16,-9 4 2 0,14 4-2 16,-5 3 1-16,5 1-2 15,-5 0 0-15,9 0 4 16,0 0 1-16,0-1-4 16,0 1 1-16,9 0-2 15,-5-4 0-15,9 0 4 31,-8-4 1-31,8-1-1 0,-4-3 1 16,-5-4-2-16,10 0-1 16,-1 0 1-16,0-4 1 15,-4-3-1-15,13-5-1 16,-4-4 5-16,0-4 1 16,0 0 0-16,-5 1-1 0,5-1-1 15,4 4 0-15,-13 4-7 0,4 4-2 16,-13 4 2-16,0 4 1 15,0 0 2-15,0 8 2 16,0 4-3-16,-4 4 0 16,-5-4 1-16,4 4 2 15,5-5-3-15,0 1 0 16,0-4 1 0,0 0 0-16,0-8 0 15,14 0 2-15,-1-4-1 16,-8 0 2-16,8-4-2 15,5 0-1-15,-5-3-2 16,0-1 1-16,1 0 1 16,-10 0 0-16,9 4 0 15,-13 0 0-15,5 4 0 0,-5 4 0 16,0 8-3-16,0 4 2 16,-5 4 1-16,5 4 0 15,-4-1 0-15,-5 5 2 16,9 0-1-16,-4-1-1 0,-5-7 1 15,9 4-1-15,9-4-3 16,-5-4 2-16,5-20-6 16,-5-4-11-1,14-4-4-15,9-4 0 0,-9-3 1 16,-5-5 5-16,5-4 5 16,-5 1-1-16,5-9 3 15,-5-7 0-15,0 0 3 31,5-5-3-31,0-11 1 0,4-8-9 16,-4 0-4-16,0 0 2 16,-5 12 3-16,0 7 12 15,1 13 5-15,-10 7 15 16,5 9 9-16,-9 11 1 16,-9 12-1-16,5 12-2 15,-10 7 0-15,1 17-7 0,0 11-1 16,-5 5-1-16,5 3 2 15,-1 12-5-15,10-8 1 16,-10-4-5-16,14 5-2 16,-4-1-2-16,4 0 0 0,0 0-4 15,0 4 0-15,0-7 1 32,4-5 2-32,-4-8-8 15,0-7-3-15,0-12-11 16,0-5-2-16,0 1-9 15,0-12-3-15,0-4 3 0,0-8 4 16,-4-4-3-16,-5-27 2 16,9 3-3-1,-4-3-7-15,-5-9 17 0,4 1 24 16,5 3 12-16,-4 5 23 16,-5 3 11-16,9 1-4 15,-13 3-2-15,8 8-5 16,-4 4 1-16,5 5-21 15,4-1-4-15,0 12 2 16,13 0-5-16,1 0-3 0,3 0 0 16,10 0-7-16,-5 4-1 15,9 0-9-15,0-4-4 16,-4 4-46-16,0-1-19 0</inkml:trace>
          <inkml:trace contextRef="#ctx0" brushRef="#br0" timeOffset="32915.6319">7202-1924 116 0,'0'-8'44'0,"0"4"-24"0,0 0-10 0,0 4 14 15,9-4 0-15,-5-4 1 16,-4 0-10-16,13 1-2 16,-8-1-7-16,4-4 3 0,-5 4 1 0,-4 0 3 15,0 0 3-15,0 0-3 16,0 4 0-16,0 0-1 16,0 0 0-16,-4 0-4 15,-5 1 0-15,4 3-1 16,-8 0 1-16,0 3-4 0,-1 5-3 15,-3 4-3-15,3 4 1 16,-8 0-1-16,-5 0 0 16,1 3 2-16,8 9 0 15,0-4 0-15,0 3 2 16,5 1-3-16,0-4 0 31,-1-1-1-31,14-3 0 0,0-4 2 16,0 0 2-16,0-5-1 15,0-3-1-15,14 4 3 16,-10-8 0-16,10-8-1 16,-1-4 1-16,5 4 0 15,-5-8 1-15,5-7 0 16,8-5 2-16,-8 0-3 0,0 1 0 16,4-1-3-16,-4 0-1 15,-5 5 3-15,-8 3 1 0,8 0 3 16,-9 4 3-16,-4 0-4 15,9 4-1-15,-9 1-2 16,0 3-2-16,0 0 1 16,0 4-1-1,0 0 0-15,0 0 0 16,0 0-3-16,5 4 2 16,-5 3-1-16,9 5-2 15,-9 4 7-15,0 8 3 16,0 7-1-16,0 5 2 15,0 3-2-15,4 1 0 16,-4-5-6-16,9 5 1 0,-5-5 2 16,10-3 1-16,-1-4-4 15,-4-5 1-15,4-3 0 16,-4-4 2-16,-4-4-6 16,3-4-1-16,-8-8-27 15,0 0-11-15,0 0-42 16,5-8-18-16,-1-8 10 15</inkml:trace>
        </inkml:traceGroup>
      </inkml:traceGroup>
    </inkml:traceGroup>
    <inkml:traceGroup>
      <inkml:annotationXML>
        <emma:emma xmlns:emma="http://www.w3.org/2003/04/emma" version="1.0">
          <emma:interpretation id="{EFF67173-DAC2-45F4-985A-CDEE9B1E8DA2}" emma:medium="tactile" emma:mode="ink">
            <msink:context xmlns:msink="http://schemas.microsoft.com/ink/2010/main" type="paragraph" rotatedBoundingBox="29306,15512 33347,15609 33328,16403 29286,1630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E650B82-66D1-43BC-82B4-404B1614E3F1}" emma:medium="tactile" emma:mode="ink">
              <msink:context xmlns:msink="http://schemas.microsoft.com/ink/2010/main" type="line" rotatedBoundingBox="29306,15512 33347,15609 33328,16403 29286,16305">
                <msink:destinationLink direction="with" ref="{B2D75D81-ED13-483B-9BB6-D323E28E445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B4F6CF1-5897-4921-9DBE-483FD99C12FF}" emma:medium="tactile" emma:mode="ink">
                <msink:context xmlns:msink="http://schemas.microsoft.com/ink/2010/main" type="inkWord" rotatedBoundingBox="29306,15512 32319,15585 32302,16284 29289,1621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498.56">4524-894 80 0,'-5'0'30'0,"5"0"-16"0,0 4-3 0,0-4 12 15,5 4-3-15,-5-4 0 16,0 0 4-16,0 0 2 15,4 0 4-15,-4 0 4 16,13 0-19-16,-13 0 3 0,18 0 2 16,-9 0-2-16,9-8-1 15,-5 4-3-15,5-7-1 0,4-1-1 16,0-4 0-16,-4 0-4 16,4-12-3-16,-4 5-2 15,-5-9 0-15,1 9 0 16,-5-5 1-16,-1 4 4 15,-8 4 5-15,0 5-7 16,-8 3-3 0,8 0-5-16,-9 16-1 15,0 0 2-15,-5 16 2 16,1-5-2-16,-5 9-2 16,1-4 2-16,3 4 0 0,1-1-2 15,9 9 2-15,-1-9 1 16,10 5 0-16,-1-4 2 15,9-4 1-15,-4-5-4 0,13 1-1 16,-4-4-4-16,9-4-1 16,-9 0-14-16,13-8-4 15,-9 0-18-15,0-4-8 16,-9 0-23 0,5 0-44-16,-5 0 33 15</inkml:trace>
          <inkml:trace contextRef="#ctx0" brushRef="#br0" timeOffset="38130.3515">5132-981 132 0,'0'-11'52'0,"0"11"-28"0,9-20-19 16,-9 20 13-16,0-8 1 15,0 4 1-15,0-4 0 0,0 4 0 16,-9-4-11-16,9 4 8 0,-9 0 3 16,0 0-6-16,-4 4-1 31,0 0-5-31,-10 8-3 15,6 0-5-15,-6 8 0 0,6-4 0 0,-10 4 2 32,9-4-3-32,5 7 0 0,-5 1 1 15,5 0 0-15,8 0-3 16,5-5 2-16,0-3 1 16,5 0 2-16,8-4-1 15,5-8 2-15,-5 0 0 16,14-8 3-16,-5 4-1 0,0-8 0 15,1 0-3-15,-1-3-2 16,-4-1 1-16,-1 0 1 16,-3 4 1-16,-10 0 3 15,9 0-3-15,-4 5-2 0,-4 3-3 16,-5 4 1-16,0 0 1 16,-5 7 0-16,-4 1 0 31,9 4 0-31,0-4 0 0,0 4 0 15,0 0 0-15,0 4 0 16,0-5 0-16,0 1 2 16,9 0-1-16,0-4 2 15,4 0-18-15,1 4-4 16,-1-8-26-16,5 0-9 16,13-4-23-16,-9 0-28 15,-4 0 34-15</inkml:trace>
          <inkml:trace contextRef="#ctx0" brushRef="#br0" timeOffset="38499.8682">5683-1071 116 0,'-9'-8'44'0,"9"8"-24"0,-31 0-8 0,31 0 16 0,-5 0-3 16,-4 0 3-16,-4 0-5 15,9 0-2-15,-10 0-11 16,1 0 7-16,-5 4 3 0,5 0-6 16,-5 4-1-16,0-1-7 0,1 5-4 15,3-4-1-15,-8 12 1 16,13-4-3-16,-4 7 0 16,0-3 1-16,-1 8 2 15,10-4-1-15,-5-1-1 16,5-3-2-16,-5 0 1 15,9-1 3-15,0-3 1 0,9-4-4 16,4-4 1-16,5-4-9 16,-1-4-4-16,14-4-20 15,-8-4-6-15,-6 0-26 16,6-8-40-16,3 5 25 16</inkml:trace>
          <inkml:trace contextRef="#ctx0" brushRef="#br0" timeOffset="35526.1346">3378-1067 72 0,'0'-4'30'0,"0"4"-16"0,9 0-8 16,-5 0 11-16,1 0-3 16,-5 0 2-16,4 0 6 15,0 0 6-15,1-8 0 16,-5 0 3-16,9-8-4 15,-5 4-2-15,-4-4-13 0,9 5 3 0,-4-5 5 16,-1 0-7-16,0-4 0 16,1 5-3-16,-5-5 1 15,0 4 0-15,0-4 3 16,0 4-1-16,-5 1 2 0,1 3-8 16,0 4-2-16,-1 0-1 15,-4 8 0-15,-4 0-5 16,8 8 1-16,-3 0-2 0,-1 4-2 15,0 0 3-15,0 3 2 16,5-3-2-16,-1 20 0 16,1-9-1-16,-5 9-2 15,9-4 3-15,0 3 2 32,0 21-2-32,0-17 0 0,0-7 3 15,9 3 1-15,-5-3-10 16,1 0-5-16,-1-5-10 15,-4-3-3-15,0-4 4 16,0-4 5-16,0-1-2 16,0-3-1-16,-4 0-9 15,-1-4-5-15,5 0 7 0,-13-4 5 16,8 0 10-16,-12-4 6 16,-6 0 10-16,10-4 5 15,-5 0 3-15,5-3 5 16,-9-5 3-16,0 0 2 0,4 0-1 15,4 4 1-15,6 5-4 32,-1-1-2-32,4 4-12 15,5 0-2-15,0 4-5 0,5 0 0 16,-1 0 2-16,9 0 0 16,1 0 0-16,8 0 0 15,-4 0 0-15,4 0 0 16,5 0 0-16,13-4 0 15,8 0 0-15,-3 0 0 0,-10 0 0 16,10 0 0-16,-5 0-7 16,-5 0-3-16,-4 0-8 15,0 0-3-15,-8 0-9 16,-6 0-2-16,-3 0-13 16,-5 0-44-1,-1 0 11-15,-3 4 37 0,-5 0 24 16</inkml:trace>
          <inkml:trace contextRef="#ctx0" brushRef="#br0" timeOffset="36381.7759">3778-1000 112 0,'8'-12'44'0,"-8"12"-24"0,0-4-13 0,0 4 15 0,0 0-2 32,0 0 0-32,0 0-4 0,0 0-2 15,0 0-8-15,-4 8 0 16,-5 0 1-16,0 0-3 0,0 3-3 15,-4 1 0-15,-5 0 1 16,5 0-3-16,0 8 0 16,-5 3 1-16,18-3 0 15,-5-4 0-15,10 0 0 0,4-4 2 16,0-1 1-16,4 1 1 16,0-4 0-16,1 0 6 15,-1-4 4-15,0-4 6 16,1 0 2-16,-6-4 4 15,1-4 1-15,-4 0-8 16,-5-7-1 0,0-1-9-16,0 0-3 15,-5 0-1-15,-4 0-1 16,9 1-2-16,-8 3 1 16,3 0-4-16,1 4 0 15,-1 4-1-15,5 0-2 16,0 0 0-16,5 0 0 15,4 0 0-15,-1 0 0 0,15 0 3 0,-14 0 0 16,4 0 1-16,9 0 0 16,-4 1-3-16,4-1 2 15,-9 0 1-15,14 0 2 16,-9 0-3-16,0 4 0 16,-5 0-1-16,0 0-2 15,0 0 0-15,-8 4 3 0,8 0 0 16,-8 4 3-16,-1-5-1 15,1 5-1-15,-5 0-2 16,0 0 1-16,0 0 1 16,0-4 0-16,0 0 0 15,0 4 2-15,0-4-3 32,0 0 0-32,0 0 1 0,0 0 0 15,0-4 0-15,0 0 0 16,0 0 0-16,0 0 2 15,0 0-1-15,4 0-1 0,-4 0 3 16,0-4 2-16,9 0 0 16,-5 0 0-16,-4 0-1 15,18-4 2-15,-9 0-5 0,13-4-1 16,-8 4 2-16,12-4 1 16,-8 5-1-16,13-5 1 15,-9 4-2-15,0 0 2 16,-4 0-2-16,-4 0-1 15,-1 4-2-15,5 0 1 32,-10 0-1-32,-3 0-2 0,8 0-13 15,-8 4-4-15,-1 0-20 16,5 0-9-16,-9 0-28 16,13-4-49-1,-4 4 35-15</inkml:trace>
          <inkml:trace contextRef="#ctx0" brushRef="#br0" timeOffset="39000.3627">6020-1427 196 0,'0'-7'74'0,"0"7"-40"0,-17 0-27 16,17 0 18-16,-9 3-11 16,0 1-1-16,-5 12-1 0,6 0 0 15,-10 16-6-15,0-9 5 0,-9 29 4 16,10-9-3-16,-10 12-2 15,-4-7-3-15,4 7-2 16,-4 20-3-16,0-16-2 16,13-11 1-16,5-13 1 15,13-7-1 1,13-13-1-16,5-7 3 16,9-8 0-16,-10 0-4 15,15-19-1-15,-1 3 1 16,0-12 0-16,4 5-2 15,-4 3 2-15,-8 4-1 0,3 4-2 16,-8 0 3-16,-5 12 2 16,-8 0 2-16,4 12 1 15,-5-4 0-15,-4 16 0 16,0-5 0-16,0 5 0 0,0 4-2 16,0-5 1-16,0-3 0 15,0 0 3-15,9-4-5 16,-5-4-1-16,10-5 2 15,-1 1 1-15,0-4-4 0,-8 0 1 16,8 0-16-16,-8-4-4 16,8 0-17-16,-4 0-6 15,0-4-24-15,4 0-7 16,0-4-10 0</inkml:trace>
        </inkml:traceGroup>
        <inkml:traceGroup>
          <inkml:annotationXML>
            <emma:emma xmlns:emma="http://www.w3.org/2003/04/emma" version="1.0">
              <emma:interpretation id="{32DF8BD4-CDA3-4A1F-9AEC-225551BAA67D}" emma:medium="tactile" emma:mode="ink">
                <msink:context xmlns:msink="http://schemas.microsoft.com/ink/2010/main" type="inkWord" rotatedBoundingBox="32649,15674 33074,15684 33059,16313 32634,1630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9747.0951">6598-1249 140 0,'9'-12'55'0,"-9"12"-30"0,17-16-7 0,-12 16 18 15,8-4-1-15,-13 1 4 16,13-5-10-16,-8 0-3 15,8-4-15-15,-4 4 0 0,-5 0 2 16,10 0-5-16,-14 8 0 16,4 0-4-16,-4 12-3 0,0 0 2 15,-4 23 0-15,-1-3 5 16,-8 15 5-16,0-7-5 16,-5 7 0-16,-9 20-2 15,1-4-1-15,3-11-1 16,-3-9 2-16,12-7-3 15,1-9-2-15,0-7 0 0,8-4-1 16,5-4 2-16,0-12 1 16,5 0-1-16,8-4-2 15,0-8-2-15,1-4 1 0,17-7 1 16,0-1 0-16,9 0 0 16,-5 4 0-16,-3 5-3 31,-1 7 0-31,-9 0 2 0,0 4 2 15,9 0-5-15,-4 8 1 16,-1 0 1-16,-8 8 1 16,-4 0 1-16,-1 7 2 15,-9-3-1-15,1 4 2 16,-5-4-2-16,-5 3 2 16,5-3 0-16,-13 4 3 0,0-4 1 15,-10-5 3-15,1 1 1 16,-9 0 1-16,13-4-6 15,-13 0-2-15,5-4-4 16,-5-4-1-16,-14 0 1 0,10-4 2 16,4 0-12-1,4 0-6 1,14 0-22-16,-5 0-9 0,18 0-28 16,0 0-12-16,13 0-23 15</inkml:trace>
        </inkml:traceGroup>
        <inkml:traceGroup>
          <inkml:annotationXML>
            <emma:emma xmlns:emma="http://www.w3.org/2003/04/emma" version="1.0">
              <emma:interpretation id="{B3AA2057-86F9-48AF-9D95-CFB35135BA0C}" emma:medium="tactile" emma:mode="ink">
                <msink:context xmlns:msink="http://schemas.microsoft.com/ink/2010/main" type="inkWord" rotatedBoundingBox="33271,16388 33328,16390 33328,16403 33270,16401"/>
              </emma:interpretation>
              <emma:one-of disjunction-type="recognition" id="oneOf4">
                <emma:interpretation id="interp4" emma:lang="" emma:confidence="0">
                  <emma:literal>_</emma:literal>
                </emma:interpretation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~</emma:literal>
                </emma:interpretation>
                <emma:interpretation id="interp7" emma:lang="" emma:confidence="0">
                  <emma:literal>r</emma:literal>
                </emma:interpretation>
                <emma:interpretation id="interp8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40584.1338">7144-613 236 0,'-5'-12'90'0,"5"12"-48"0,5 0-40 0,-5 0 17 31,0 0-8-31,9 0 1 0,-5 0-7 15,5 0-3-15,-4 0-1 16,8 0-8-16,-9 0 0 0,-4 0-81 16,9 0-59-1,-9 0 48-15</inkml:trace>
        </inkml:traceGroup>
      </inkml:traceGroup>
    </inkml:traceGroup>
    <inkml:traceGroup>
      <inkml:annotationXML>
        <emma:emma xmlns:emma="http://www.w3.org/2003/04/emma" version="1.0">
          <emma:interpretation id="{E8C15CC4-AB28-4AB2-992B-097B3A35D76D}" emma:medium="tactile" emma:mode="ink">
            <msink:context xmlns:msink="http://schemas.microsoft.com/ink/2010/main" type="paragraph" rotatedBoundingBox="26135,16760 32460,16815 32453,17646 26128,17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1A4C5B-11A7-495E-9597-B47AF34EB405}" emma:medium="tactile" emma:mode="ink">
              <msink:context xmlns:msink="http://schemas.microsoft.com/ink/2010/main" type="line" rotatedBoundingBox="26135,16760 32460,16815 32453,17646 26128,17591"/>
            </emma:interpretation>
          </emma:emma>
        </inkml:annotationXML>
        <inkml:traceGroup>
          <inkml:annotationXML>
            <emma:emma xmlns:emma="http://www.w3.org/2003/04/emma" version="1.0">
              <emma:interpretation id="{CBAAD6AB-1683-4256-B0B3-99621CB8E1B6}" emma:medium="tactile" emma:mode="ink">
                <msink:context xmlns:msink="http://schemas.microsoft.com/ink/2010/main" type="inkWord" rotatedBoundingBox="26133,16960 28231,16979 28226,17586 26128,1756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1" timeOffset="-44766.1723">695 0 104 0,'-4'-8'38'0,"4"4"-20"0,0 0-4 0,0 4 17 0,0-4-4 15,0 0 1-15,0 4-9 16,0-4-1-16,0 4-11 31,0 0 0-31,0 0 3 0,0 0-6 16,0 4 0-16,0 4 0 15,0 8 0-15,-4 3 2 16,-1 5 1-16,1 15 1 0,-5 5 0 16,0 3-4-16,0-3-1 15,0 11-1-15,0-12-2 16,5 1 3-16,-1-9 2 15,1-7-2-15,4-4-2 16,0-9 4-16,0 1 1 16,0-4 2-16,4-4 0 0,-4-8-7 15,5-4 0-15,4-8 1 16,0 0 1-16,-1 0-1 0,1 1-2 16,0-1-2-16,0 4 1 15,4 0 1-15,1 4 0 16,-5 0-3-16,0 4 2 31,-1 0-6-31,1 4 0 0,-4 8 3 16,8-4 4-16,-4 0 1 15,-5 3 2-15,1 1 0 16,-1 0 1-16,1-4-2 16,-1 0-2-16,1 0 1 15,3 0 1-15,1 0-3 16,0 0 0-16,0-5 1 0,0 5 2 0,0-4 1 15,-5 0 1-15,-4-4-9 16,0 0-2-16,0 0-18 16,0 0-9-16,0 0-26 15,0 0-10-15,0 0-9 16</inkml:trace>
          <inkml:trace contextRef="#ctx0" brushRef="#br1" timeOffset="-44262.0438">1006 421 104 0,'0'0'38'0,"0"4"-20"0,5 0 3 15,-5-4 17-15,0 0-5 0,4 4 0 16,5-4-7-16,0 0-4 31,0 0-12-31,4-4-2 0,0 0 2 0,5 0 0 16,0-4 2-16,-5-4-4 16,1-8 0-16,-5 9-3 15,-1-9 0-15,-3-4-3 16,-5 4 1-16,-5 1-2 15,1-1-1-15,-5 4-2 16,0 0 1-16,-4 16-4 0,0 8 1 16,-5 4 2-16,0 8 1 15,5 4 1-15,-1 3 0 16,1 5-3-16,4-9 0 16,5 5 2-16,4-4 2 15,9-5 0-15,4 1 2 16,0-4 0-1,5-4 1-15,0-4 0 16,4 4 2-16,5-5-3 0,-1-7 0 16,-4 8-6-16,1-8 0 15,-6 0-32-15,1 0-14 16,-4-8-116 0,-1 5 71-1</inkml:trace>
          <inkml:trace contextRef="#ctx0" brushRef="#br1" timeOffset="-43724.8066">1588 306 144 0,'13'-15'55'0,"-13"11"-30"0,0-4-18 0,0 4 13 15,0 0-4-15,-4 0 3 16,0 0-6-16,-1 4-3 15,-4 0-5-15,-4 0 5 0,0 4 3 16,-5 4-2-16,-4 0 1 0,-1 4-3 16,1-1 0-16,0 5-3 15,0 0 1-15,4 4-4 16,5 3 0-16,-1-3-3 16,5 4-1-16,5-4 1 15,4-5 2-15,4 1-1 16,1-4-1-1,4 0 1-15,4-4-1 0,0 8 2 16,1-5 3-16,-1-3-4 16,5 0-3-16,0-4 3 15,-1 0 1-15,1-4-18 16,4-4-9-16,5-4-20 16,0 0-8-16,-1-4-35 15,1-11-14-15,4-9 54 16</inkml:trace>
          <inkml:trace contextRef="#ctx0" brushRef="#br1" timeOffset="-45554.1351">438 172 88 0,'0'-4'33'0,"4"4"-18"0,-4-4-5 16,0-4 14-16,0 1 2 16,0-1 2-16,0-4-7 15,0 0-2-15,0 0-5 16,0 0-1-16,0 0-7 0,-4 1 0 16,-1-1 1-16,1 0-1 15,0 0 1-15,-5 4-2 0,0 0 0 16,-5 0-3-16,1 4 1 0,0 0 0 15,-5 4 1-15,-4 0-2 16,0 4 1-16,-5 8-2 16,-4 4-1-16,-5 4 1 15,1 7 1-15,-1 9-1 16,5 3 2-16,0 1-2 16,4-1-1-16,5-3 1 0,4 7-1 15,10-3 0-15,3-13 2 16,14 5 5-16,9-12 6 15,8-4-3-15,10-5 0 16,8-3-6-16,1-4-3 16,-1-4 0-16,-4 0 1 0,-4 0-1 31,-5 0 2-31,-5 0-2 16,-3 0-1-16,-6 0 1 15,1 0 1-15,-4 0-1 16,-6 0-1-16,1-8-15 0,0 4-7 15,-4 0-18-15,-1 0-7 16,-4 1-22 0,4-1-32-16,1 0 29 0</inkml:trace>
          <inkml:trace contextRef="#ctx0" brushRef="#br1" timeOffset="-43070.7705">1948-13 108 0,'0'-16'41'0,"0"12"-22"0,0 0-3 0,0 4 16 15,0 0-13-15,0 0-3 16,0 8 1-16,-9 8 3 15,0 3-10-15,-9 5 3 0,5 8 1 16,0 7-3-16,-5 5 1 16,0-5-7-16,0 1-1 15,5-1 0-15,0-3 0 0,4-5-5 16,0 1 1-16,0-5 2 16,0-7 1-16,0-4-4 15,9-4 1-15,9-4-7 16,-4-1-3-16,-1-3-5 15,9-8-17 1,1-3 4 0,8-1 15-16,5-4 7 15,-5 0 2-15,0 0 3 16,0-8 12-16,0 9 7 16,1-5 0-16,-6-4-1 0,1 4-9 15,-5 4-3-15,1 1-3 16,-5 3 1-16,-5 0-2 15,-4 4-1-15,-4 4 1 0,-5 4-1 16,-5 4 2-16,1 4 1 16,-5-1 10-16,1 5 3 15,-6 4-1-15,1-4 1 16,4-1-7-16,1 1-3 16,-1 0-3-16,5 0 0 15,4-4-2-15,0 3-1 0,9-3 3 16,9 0 2-16,4 0 0 15,5 0 0-15,4-4-1 16,0 4 0-16,0-5-2 16,5 1 1-16,-9-4-2 15,8 0-1-15,-8 0 1 0,-4 0-1 32,-1 0-3-32,-9 0 2 15,10 0-43-15,-6 0-18 16,1 0-51-16</inkml:trace>
        </inkml:traceGroup>
        <inkml:traceGroup>
          <inkml:annotationXML>
            <emma:emma xmlns:emma="http://www.w3.org/2003/04/emma" version="1.0">
              <emma:interpretation id="{567C980C-EF63-4C40-A259-CDB43D65C0C8}" emma:medium="tactile" emma:mode="ink">
                <msink:context xmlns:msink="http://schemas.microsoft.com/ink/2010/main" type="inkWord" rotatedBoundingBox="28533,16781 31813,16810 31805,17640 28526,1761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1" timeOffset="-40255.5678">2912 393 132 0,'0'-4'49'0,"4"8"-26"0,-4-4-23 0,0 0 10 0,0 8-4 15,0 4 1-15,-4 0 2 16,-5 4 2-16,0-1-5 16,-5 1 0-16,10-4 1 0,-5 0-3 15,5 0-3-15,4 0-3 16,0-5 1-16,9 9 3 15,-1-4 3 1,6-4 2-16,8 0 3 16,0-4-1-16,-4-4 2 0,9 0-2 15,-10-4 2-15,10-4 9 16,-9 0 5 0,-5 0-5-16,-4-4-1 0,-5 1-9 15,-4-5-4-15,-4 0-3 16,-5 0 0-16,-4 4-2 0,-1 0-1 15,6 5-2-15,-1 3-1 16,-5 0-3-16,10 4 1 16,-1 8-10-16,10-1-6 15,-1-3-6-15,5 0-1 16,5 0 2-16,3 0 1 16,1-8 3-1,0 0 1-15,8 0 5 16,-8 0 5-16,9 1 4 15,-5-1 4-15,-9 0 2 16,10 0 1-16,-10 0 0 16,5 4-3-1,-1-4 2-15,-3 4 3 16,-10 0 3-16,10 8 11 0,-10 0 5 16,-4 7 2-16,-4-3 1 15,-1 0-5-15,-8 0-1 0,4 0-8 16,0 0-4-16,0-5-1 15,5 5-1-15,-5-4 0 16,18-4 0-16,-9-4 4 16,9 0 3-16,4-4 0 0,0 0 1 15,1-4 2-15,-1-7 2 16,9-9-1-16,-9 0 1 16,10-3-4-16,-6 3 0 15,1 0-7-15,0 4-1 16,-5 5-4-16,14 3-1 31,-5 0 1-31,0 4 0 0,1 4 0 16,-1 4 0-16,0 0-5 15,0 0 1-15,-4 0-27 16,0 0-11-16,-1 0-39 16,-3 0-60-1,4 4 34-15</inkml:trace>
          <inkml:trace contextRef="#ctx0" brushRef="#br1" timeOffset="-39339.2017">3920 496 52 0,'-18'12'19'0,"18"-12"-10"0,-9 0 9 0,9 0 12 0,0 0 2 16,0 0 1-16,0 0-7 15,0 0-4-15,0 0 1 16,0 0 2-16,13 0-2 16,-4 0-2-16,5 0-5 15,-6 0-2-15,15-4-6 0,-1-4 0 16,0 0-1-16,5-8 3 31,-1 0-3-31,1 1 1 0,0-5-3 16,-5 0 0-16,0-4-1 15,-13 1 2-15,4-5-1 16,-13 1 0-16,-4 3-6 16,-5-4 1-16,-9 8-2 15,-8 9 0-15,8 19 2 16,-9 3 0-16,-4 5-3 0,0 8 0 16,0 7-1-16,4 9 0 15,1-9 3-15,3 1 0 16,19-4 1-16,4-1 0 15,13-3 0-15,5-4 2 16,13-8-1-16,9-5 2 0,0-7 0 31,4 0 1-31,1 0-2 16,-14 0 1-16,0 0-2 16,-4 0 2-16,-10 0-33 15,6 0-14-15,-14-3-154 16,17-1 102-1</inkml:trace>
          <inkml:trace contextRef="#ctx0" brushRef="#br1" timeOffset="-41043.6368">2405 417 124 0,'-9'-8'46'0,"9"12"-24"0,0-4-6 15,0 0 16-15,0 0-4 16,14 0-2-16,-5 0-1 16,4 0 1-16,5 4-14 15,-1 0-2-15,10-4 0 0,-5 4-6 16,9-4-2-16,5 8 1 16,-5 0 2-1,0 0-2-15,0-5 0 16,0 1-3-16,0 0-3 15,-4-4-18-15,0-8-7 0,-5 5-12 16,0-5-2-16,-9 0-5 16,10 4-37-1,-15 0 10-15</inkml:trace>
          <inkml:trace contextRef="#ctx0" brushRef="#br1" timeOffset="-41343.748">2832 251 96 0,'4'-16'38'0,"5"-11"-20"0,4-13-4 0,-8 28 17 0,4-3-4 16,-1-1 1-16,1-4-11 15,-4-4-3-15,-5 1-8 16,9-1-4-16,-9 4 1 0,0 1 0 31,0 3 1-31,-9 0 0 0,4 4 2 16,-4 0 1-16,-4 4 3 15,-5 1-3-15,5 3 1 16,-9 4-5-16,0 4-2 16,-5 3 2-16,0 9 0 15,1 4 1-15,-1 4 0 16,-4 3 0-16,0 5 0 0,0 7-2 16,13 5-2-16,0-1 3 15,5-3 2-15,4 7-2 16,5-8 0-16,4 5 1 15,0-9 0-15,8-3-2 16,1-4-2-16,5-5 1 0,-5 1 1 16,-1-4-1-16,1-1-1 15,-4-3 1-15,4 0 1 0,-5-4-14 16,1 0-5-16,-1-4-13 16,-4 0-6-16,0-8-12 15,0 0-3-15,4-4-18 16</inkml:trace>
          <inkml:trace contextRef="#ctx0" brushRef="#br1" timeOffset="-38738.7289">4519 338 104 0,'0'0'41'0,"5"-4"-22"0,-1 4 0 0,-4 0 16 16,0 0-4-16,0 0 2 15,0-4-8-15,0 0-1 16,0 0-2 0,-4 0-13-16,-10 4 0 15,-3 4-2-15,-10 0-3 16,5 4-3-16,0 8 2 15,-1-4 0-15,1 3-4 0,0 5-1 16,4 4 1-16,5-4 2 16,4-5-2-16,4 1 0 15,5-4 3-15,5 0 1 16,8-4-1-16,5-4-2 0,-5 4 1 16,14-8-1-16,-5 0 2 15,0-8 1-15,1-4 3 16,3-4 1-16,1 0-1 15,-9 1-1-15,-1-5-3 16,-3 0-2-16,-10 4 1 16,1 4-1-1,-1 1 0-15,-4 3 0 16,0 4-3-16,0 4 2 16,-4 4-1-16,-1 8-2 15,1-5 3-15,-1 9 0 16,-4 0 1-16,9-4 2 15,0 4 1-15,9-5 1 0,-4 1 0 16,8 0 0-16,-9 0-2 16,10 0 1-16,4-4-2 15,-5 0-1-15,0 0 1 16,1-5 1-16,-10-3-19 0,9 8-8 16,-4-4-38-16,0-4-17 15,4 0-11 1</inkml:trace>
          <inkml:trace contextRef="#ctx0" brushRef="#br1" timeOffset="-38338.6211">5034 346 124 0,'5'-20'49'0,"-5"16"-26"0,9-8-14 0,-5 8 16 15,1 0-1-15,-5 1 3 16,0-1-11-16,-5 4-4 0,-8 0-7 16,8 0 3-16,-8 4 4 0,-14 3 3 15,10 5 0-15,-10 0-3 16,-4 4 0-16,0 0-5 0,4 3-2 16,-4 1-2-16,13 0-3 15,1 0 1-15,3-5 1 16,1 1-3-16,13 0-2 15,0 0 2-15,0 0 2 16,18-9 4-16,-5 9 2 31,14-8-3-31,-10-4-3 0,14 0 2 16,-8-4 2-16,-1-4-2 16,5-4-2-16,-1 0-29 15,-4-4-14-15,9 5-55 16,1-21-39-1,8-4 60-15</inkml:trace>
          <inkml:trace contextRef="#ctx0" brushRef="#br1" timeOffset="-37807.2227">5456-159 216 0,'-9'-24'82'0,"9"20"-44"0,0-12-29 0,0 12 22 15,0 4-17-15,-4 4-5 0,-5 4-8 31,5 4-1-31,-10 0 0 16,10 4 2-16,-9 7 3 0,-1 9 4 0,-4 7 2 16,1 5-1-16,-6 11-1 15,6 4-3-15,-1 0-1 16,0-3-6-16,5-1 1 16,4-8 2-1,-4-3 3-15,13-13-2 0,-5-3-2 0,5-4 0 16,0-5 1-16,0-3-1 15,0-4-1-15,5-4-2 16,8 0 1-16,0-4 1 16,1-4 0-16,3 0 0 15,1-16 0-15,18-4 0 16,-1-7 0-16,10-5-5 0,-1 0-1 16,-8 13 3-16,-5 3 1 15,-9 0-1-15,-4 12 2 16,-14 8-1-16,-4 12 0 15,-4 0 0-15,-10 11 0 16,1-3 2-16,0 0 2 16,8-1 1-1,5 1 3-15,5 0-1 16,4-5 0-16,4 5 3 16,0-8 3-16,5 0-6 15,0-4-3-15,-1-4 1 0,-3-5 0 16,-1-3-4-16,0 0 1 15,-8-3-73-15,-5-1-33 16</inkml:trace>
        </inkml:traceGroup>
        <inkml:traceGroup>
          <inkml:annotationXML>
            <emma:emma xmlns:emma="http://www.w3.org/2003/04/emma" version="1.0">
              <emma:interpretation id="{5D9356C8-AB1D-4B0C-83B0-0BDE5BAFC73C}" emma:medium="tactile" emma:mode="ink">
                <msink:context xmlns:msink="http://schemas.microsoft.com/ink/2010/main" type="inkWord" rotatedBoundingBox="32142,16952 32459,16954 32453,17619 32137,17616"/>
              </emma:interpretation>
              <emma:one-of disjunction-type="recognition" id="oneOf7">
                <emma:interpretation id="interp11" emma:lang="" emma:confidence="1">
                  <emma:literal>b</emma:literal>
                </emma:interpretation>
                <emma:interpretation id="interp12" emma:lang="" emma:confidence="0">
                  <emma:literal>5</emma:literal>
                </emma:interpretation>
                <emma:interpretation id="interp13" emma:lang="" emma:confidence="0">
                  <emma:literal>s</emma:literal>
                </emma:interpretation>
                <emma:interpretation id="interp14" emma:lang="" emma:confidence="0">
                  <emma:literal>S</emma:literal>
                </emma:interpretation>
                <emma:interpretation id="interp15" emma:lang="" emma:confidence="0">
                  <emma:literal>6</emma:literal>
                </emma:interpretation>
              </emma:one-of>
            </emma:emma>
          </inkml:annotationXML>
          <inkml:trace contextRef="#ctx0" brushRef="#br1" timeOffset="-37122.6938">6220-25 140 0,'9'-16'52'0,"-5"12"-28"15,-4-4 0-15,0 8 22 0,0-4-12 16,0 0-2-16,0 4-17 15,0 0-4-15,-4 0-7 0,-5 4-3 0,9 4 0 16,-9 4 5-16,0 4 4 16,-4 7 1-16,-5 5 1 15,-8 8-4-15,8 7 0 16,-9 0-5-16,9 1 0 0,-4-5-1 16,0 5 1-1,9-5-4-15,8-3 0 0,-8-9 3 16,13 5-1-1,0-8-1-15,0-9 1 16,0-3 1-16,9-4 1 31,-5 0 1-31,14-12 0 0,-5-8 0 16,18-3-5-16,1-1 1 16,8 0 0-16,-5 0 0 15,-4 4 0-15,-4 0 0 16,-1 9 0-16,-8 3 0 15,-4 3 0-15,-10 1 0 16,5 16 0-16,-5 0 2 0,-4 0-1 16,0-5-1-16,0 1 1 15,0 4 1-15,0-4 1 16,0 0 3-16,0-1-1 16,0 1 2-16,-4-4 0 15,-5 0 3-15,5-4 4 0,-10 0 3 16,-12-4-5-16,3 0-2 15,-8-4-5-15,-9 0-2 0,14-4 1 32,-5 0 0-32,13 0-2 0,-9 0 1 0,9-4-11 15,14 4-2-15,-5 0-46 16,22 0-18-16,5 4-66 31</inkml:trace>
        </inkml:traceGroup>
      </inkml:traceGroup>
    </inkml:traceGroup>
    <inkml:traceGroup>
      <inkml:annotationXML>
        <emma:emma xmlns:emma="http://www.w3.org/2003/04/emma" version="1.0">
          <emma:interpretation id="{96419629-EF93-43A4-B517-39637DC62F10}" emma:medium="tactile" emma:mode="ink">
            <msink:context xmlns:msink="http://schemas.microsoft.com/ink/2010/main" type="paragraph" rotatedBoundingBox="27260,17996 33540,18099 33527,18852 27247,187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71CCB9-903C-4FDB-B989-8B2EDDD6F94E}" emma:medium="tactile" emma:mode="ink">
              <msink:context xmlns:msink="http://schemas.microsoft.com/ink/2010/main" type="line" rotatedBoundingBox="27260,17996 33540,18099 33527,18852 27247,18749"/>
            </emma:interpretation>
          </emma:emma>
        </inkml:annotationXML>
        <inkml:traceGroup>
          <inkml:annotationXML>
            <emma:emma xmlns:emma="http://www.w3.org/2003/04/emma" version="1.0">
              <emma:interpretation id="{167FB3AF-E459-4D89-823B-604978A01E9C}" emma:medium="tactile" emma:mode="ink">
                <msink:context xmlns:msink="http://schemas.microsoft.com/ink/2010/main" type="inkWord" rotatedBoundingBox="27260,17996 30147,18043 30135,18797 27247,18749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1" timeOffset="-35788.7508">1162 1333 108 0,'4'-16'44'0,"-4"12"-24"0,0 4-8 16,0 0 16-16,0 0-5 15,0 8-1-15,0 0 5 16,0 4 3-16,0 4-16 16,0-1 3-16,0-3 3 0,0 8 2 15,-4 8 2-15,-1 7-11 0,1-3-3 16,-1-1-6-16,-3 5-1 16,-1-5-1-16,4-3-2 15,1-4 3-15,-1-1 0 16,5-3-1-16,0 0-2 0,0-8-4 15,5-4 0-15,-1-5-25 16,5-3-8-16,0 0-19 16,-5 0-7-16,5-7-24 15</inkml:trace>
          <inkml:trace contextRef="#ctx0" brushRef="#br1" timeOffset="-35535.1031">1219 1218 160 0,'0'-4'60'0,"5"0"-32"0,8 0-13 15,-8 4 20-15,-1-3-8 0,1-1-3 16,-1 0-14-16,0 0-4 15,1-4-4-15,-1 0 1 16,5 0-11-16,-4 4-2 0,4 0-37 16,-1 0-16-16,1 0-21 15</inkml:trace>
          <inkml:trace contextRef="#ctx0" brushRef="#br1" timeOffset="-34916.8266">1837 1131 108 0,'13'-23'44'0,"-4"7"-24"0,-9 4-8 15,0 4 16-15,0-4-3 16,0-3 3-16,0-1-12 15,0 0-2 1,-9 4-6-16,-4 4 0 0,-1 8-5 0,-3 8 0 0,-1 4 1 16,-9 12 0-16,10-1 2 15,-1 1 1-15,-4 4 1 16,-1 7 0-16,6 5-2 16,3 7 1-16,1-3-4 15,4 11 0-15,0 4-3 31,0-8-1-31,9-3 1 0,-4-9 2 16,4-3-1-16,0-5 2 16,4-7-4-16,-4-8-2 15,0 0-16-15,0-12-5 16,0-4-12-16,0 0-3 16,0-4-1-1,-4-12-20-15,-5-4 15 0,0-12 15 16,-4-3 11-16,-1 11 14 15,-3 1 8-15,-1 3 30 16,-4 0 13-16,-1 0-6 16,1 12-1-16,0-3-5 0,4 11-1 15,5-4-12-15,4 0-5 32,9 4-9-32,9 0 6 0,9-4 4 15,13-4-9-15,4 8-2 0,5 8-4 16,5-4 1-16,-1 0-2 15,-4 0 2-15,0-4-11 16,-4 8-2-16,-1-8-24 16,-8 0-10-16,4-8-46 15</inkml:trace>
          <inkml:trace contextRef="#ctx0" brushRef="#br1" timeOffset="-33411.6561">2490 1080 144 0,'9'-16'55'0,"-5"16"-30"0,-4-4-14 0,0 4 15 0,0 0-12 16,0 4-3-16,-4 4-5 16,-1 4 1-16,-4 4-4 15,-4-4 7-15,8 7 3 0,-8 1 2 16,0 0 4-16,-5 4-5 15,0 7 0-15,5 1-6 16,0 7-3 0,-1-3 0-16,5 3-1 15,5 1-2-15,0-1 1 16,4-7-2-16,0-5-1 16,4 1 1-16,0-4 1 15,1-4-10-15,-1-13-4 0,-4 9-14 16,0-8-6-16,0-8-8 15,-4 0 0-15,-5-4 4 16,-4-4 5-16,-5-8 8 16,0-11 2-16,-4-1 10 15,0 1 11-15,-1 3 5 16,1 4 20-16,0 0 10 16,0 5 3-16,13 3 1 15,-4 0-15 1,-1 4-4-16,10 0-12 15,8 4-1-15,10 0 3 0,-1 4 0 16,5 0 4-16,4 0-3 16,0 4-1-16,9 0-4 15,5-4 1-15,4 8-4 16,-5-8-2-16,19-8 0 16,-10 4 1-16,0-12-1 0,-4 5 2 15,5-5-9-15,4-4-1 16,-9 0-12-16,-5 1-5 15,-8 7-3-15,4-4-1 0,-9-8 5 16,-4-7 3-16,-5 3 12 16,0 4 4-16,-4 5 1 15,-9 3 2-15,9 0 10 16,-4 8 5-16,-1-4 5 0,-4 12 3 16,0-4-8-16,0 4-1 15,-4 4-3-15,-1-4 1 16,-4 20-2-16,-4-4 0 15,-5 4-1-15,0-1 2 32,1 9-3-32,-1 3 1 0,-4 9-7 15,8-1-1-15,1 1 0 16,-5-1 0-16,14 1 2 16,-5-1 1-16,0-7 1 15,0-8 0-15,9-13-2 16,0 5 1-16,9-32 0 15,4 9-1-15,-4-9 1 16,18-12-2-16,0-7 2 16,-5 7-4-16,9-4 0 15,-9 13-1-15,0-1-2 16,-4 4 0-16,-5 4 3 16,-4 8-2-16,-4 8 1 15,4 8 2 1,-9 4 2-16,0 4-3 15,0-1 0-15,0 17 1 0,0-1 2 16,4 1 1-16,1-4 3 16,3-5-5-16,-3 5-1 15,8-5 0-15,-4-7 2 16,0 0 1-16,0-12 3 16,-5 8-3-16,10-12 0 0,-6 7 1 15,-8-11 0-15,0 0-5 16,5-4 1-16,-1-3-18 15,-4 7-5-15,9-8-18 16,-4-4-4-16,-1 8-18 16,5-4-47-1,-5-4 19-15</inkml:trace>
          <inkml:trace contextRef="#ctx0" brushRef="#br1" timeOffset="-32345.6017">3067 1558 80 0,'4'4'33'0,"1"-8"-18"0,-5 4 4 0,9-8 18 0,0 0-3 16,-1 4 3-16,-3-8-12 16,8-4-3-16,9 5-13 0,-4-1-3 0,0-4-2 15,0 0-2-15,-5 0 1 16,0-3 2-16,-8-1 2 15,8 4-3-15,-8-4-1 16,-5 9 1-16,-5-5 2 16,-8 4-3-16,8 8-2 15,1 0 0 1,-9 4-1-16,-10 8 0 16,1 4 0-16,0 4 0 15,0 3 0-15,4 5 0 16,5 4 2-16,-1 7 1 15,6-3 3-15,8 7-3 16,4-7-2-16,5-5 2 0,0-3 0 16,4-4 1-16,-4 0 0 15,13-9 0-15,-9 1 0 0,-4-4-7 16,9-8-2-16,-5-8-23 16,10 8-6-16,-10-8-10 15,5-3-2-15,-1-9-11 16,1-4-17-1,-4-7 27-15,-1-1 36 0,5 12 19 16,-5 0 25-16,-9 9 12 16,10-1-9-16,-14 4-1 15,9 4-9-15,-9 0-2 16,0 4-9-16,-9 0-2 16,9 12-7-16,-5 8 3 0,-4-1 1 15,9 1 1 1,-4 0 1-16,4 0-4 15,0-5-3-15,0 1-2 16,0-4 0-16,0-4 2 16,4-4 4-16,-4-4-2 15,0 0 1-15,9 0-1 16,-4-4 1-16,8-8-4 16,0-8-1-16,1-11 1 0,3 3 2 15,1-4 1-15,13-3 1 0,-4-1-2 16,0 1-1-16,-5 11-1 15,0 4 2-15,-4 5-3 16,-5 3-2-16,-4 4 0 16,4 4-1-16,-4 4-3 15,-4 0 2 1,-1 4-6-16,5 4-3 16,-5 0-16-16,10 0-9 15,-1-4-19-15,0 0-6 16,-8-1-25-1</inkml:trace>
          <inkml:trace contextRef="#ctx0" brushRef="#br1" timeOffset="-31443.3912">3702 1582 96 0,'4'-4'38'0,"-4"8"-20"0,5-4-1 0,-5 0 14 15,9 0-5-15,-5 0-3 16,10 0-5-16,-1 0 1 15,0 0-10-15,1-4 3 0,3-4 4 0,1 0 1 16,0-8 1-16,8-4 0 16,-8 1-2-16,0-1-4 15,4 0-2-15,-8-4-2 16,-6 5 0-16,1-1-4 16,-4 0-3-16,-5 8-3 15,0 4 1 1,0 1-1-16,-14 3 0 15,1 8 0-15,-9 3 0 16,-5 13 0-16,5 0-2 16,0 11 3-16,0 5 0 0,-1 3 1 15,15 1 2-15,3-1-1 16,5-3-1 0,9-4 1-16,4-5-1 0,-8-7 2 0,26 0 3 15,-9-9-2-15,9 1 0 16,-9-4-34-16,23-8-14 15,8-4-66 1</inkml:trace>
        </inkml:traceGroup>
        <inkml:traceGroup>
          <inkml:annotationXML>
            <emma:emma xmlns:emma="http://www.w3.org/2003/04/emma" version="1.0">
              <emma:interpretation id="{60AE43B1-CAA6-493B-9631-C03775B9CD6D}" emma:medium="tactile" emma:mode="ink">
                <msink:context xmlns:msink="http://schemas.microsoft.com/ink/2010/main" type="inkWord" rotatedBoundingBox="30516,18132 33538,18182 33528,18788 30506,18738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1" timeOffset="-30776.3311">4444 1360 128 0,'0'-7'49'15,"0"7"-26"-15,0-4-5 0,0 4 20 0,0 0-4 16,0 0 1-16,0 0-12 16,-9 4-1-16,9 0-13 15,-5 3-3 1,-3 13 0-16,3 0-1 0,-4 0 0 16,0 15-3-16,0-3 1 15,5-1 0-15,-5-3 1 16,9 4-2-16,0-5 1 15,0-3-4-15,0 0 0 16,0-5 3-16,0-3 1 16,0-4-28-16,0 0-10 0,0-4-25 15,0-8-8-15,13-8-14 16</inkml:trace>
          <inkml:trace contextRef="#ctx0" brushRef="#br1" timeOffset="-30491.3304">4466 1155 140 0,'-13'-4'55'0,"13"4"-30"0,0-4-3 31,0 0 20-31,0 4-7 0,0-4-1 15,0-4-10-15,0 8-3 16,0-3-12-16,0-1-3 0,0 4-2 16,0 0-5-16,8-4-1 15,-3 4 1-15,-5 0 0 16,9 0-17-16,0 0-8 16,4 0-35-16,-4 0-16 0,4 0-6 15</inkml:trace>
          <inkml:trace contextRef="#ctx0" brushRef="#br1" timeOffset="-29891.1951">4883 1238 180 0,'5'-4'68'0,"4"4"-36"0,-9-4-26 0,0 4 17 15,0 0-12-15,-9 0-1 16,9 0-4-16,-14 0 1 15,10 0-4-15,-9 4 3 0,-1 0 3 0,-3-4-3 32,-1 8 2-32,-4 0-7 15,-1-4-1-15,-3 12 0 16,12-5 0-16,-3 1 0 16,-1 4 0-16,9-4 0 0,5 0 2 15,-1 0-3-15,10-1-2 16,-1 1 2-16,18 0 0 0,0 0-2 15,10-4 0-15,3 8 4 16,-13-4 1-16,9 7-3 16,-8 5-1-16,-6 0 3 15,-3-5 3-15,-5 1 3 16,-9 0 3-16,0-8-3 16,0 7-2-16,-9-3 0 0,-5-4-1 15,1 0 0-15,-5-4 0 16,-4 4 0-16,0-4 0 15,0-8-2-15,-1 7 1 16,-3-7-2-16,12 0 2 16,1 0-18-16,-5 0-4 15,5 0-51 1,26-7-67 0</inkml:trace>
          <inkml:trace contextRef="#ctx0" brushRef="#br1" timeOffset="-28517.9214">5607 1333 112 0,'5'-12'44'0,"-1"8"-24"0,-4 0-2 15,9 0 20-15,-5 0-6 16,-4-4-1-16,0 4-9 16,0-4-3-16,0 1-11 15,0 3-1-15,0 0 0 0,-4 0-1 16,-5-4-1-16,-9 8-1 0,-4 0 0 0,-13 12 2 16,4-4 1-16,-1 11-1 15,-3 1-1-15,-5 8-6 16,-4-1 1-16,12 5 0 15,1-1 2-15,9 1-1 16,0 0-1-16,18-9 1 16,-5 1-1-16,18-8 0 0,8-8 2 15,1 0-1-15,9-16 2 16,4-12-2-16,0 0-1 16,9 0 3-16,-5-3 2 15,-4-1 0-15,1 0 2 16,-10 1-4-16,-4 3 0 31,-5 0 1-31,-9 4 2 0,10 5-5 16,-10 3-1-16,-4 4-2 15,-4 4-2-15,-10 8 3 16,1 4 0-16,0 3 1 16,-5 5 0-16,5 8 0 15,4 7 0-15,-5 1-3 0,5-5 2 16,5-3-1-16,-5 4 0 0,9-9 4 15,9-3 1-15,-5-8-1 16,10 0 1-16,4-4-2 16,4-8 2-16,0-4 0 15,0 0 1-15,-4-8-2 16,4 4-2-16,-9-12 1 31,14-7 1-31,-9-5-3 0,0 12 0 16,4-3 1-16,-13 3 0 15,4 8-5-15,-4 0 1 16,-5 4 0-16,-4 8 2 16,0 0-1-16,0 8 1 15,0 4 2-15,-4 0 0 16,-5 8 0-16,5-1 2 0,-5 1 5 16,4 0 6-16,5-4-3 15,0-9 0-15,0 5-4 16,0-4-1-16,0 4-3 15,0-4-2-15,14-4-2 16,-10 0 1-16,9-4 3 0,1 0 1 16,-10 0-1-16,18-4 1 0,1-16-2 15,8-11-1-15,0-5 3 16,9-3 0-16,-5-5-4 16,10 5-1-16,-5-1-2 15,-5 16 3-15,-8 1 0 16,-1 11 1-16,-8 8 0 31,-4 8 0-31,-10 8-3 0,-8 8 2 16,-5 3 1-16,0 1 0 15,-5 11 2-15,6 1 1 16,-6-4 3-16,10-9 3 16,4 5-2-16,0-4 1 15,0-9-7-15,13 1-1 16,-8-4 2-16,8-4 3 0,5-4-2 15,-5 4-2-15,0-8 0 16,1 0 1-16,-10 0-25 16,9-8-10-16,-4 8-32 15,0-4-11-15,4-4-39 16</inkml:trace>
          <inkml:trace contextRef="#ctx0" brushRef="#br1" timeOffset="-27630.9688">6909 1364 148 0,'4'-4'57'0,"-4"1"-30"0,9-5-12 0,-5 4 18 16,-4 0-3-16,5-4 2 15,4-4-5-15,-5 0-2 0,5 0-13 16,-5 0-1-16,-4 1 2 0,-4-5-3 16,-5 12 0-16,-9-4-6 15,1 0-1-15,-15 8-1 0,-8 12-2 16,-4-4 3-16,0 12 0 15,-1 7-4-15,-4 1 1 16,5 3-2-16,0 9 0 16,12-1 2-16,6 1 2 15,17-5-3-15,0-3 0 16,22 3 1-16,5-15 0 0,13-8 4 16,9-8 2-16,5-12 9 15,3-20 2-15,10 1 0 16,-9-5 2-16,9-3-6 15,-14-1 0-15,-13-3-6 16,0 3 1-16,-4 5-5 16,-9 3 0-1,-5 4-3-15,-8 12-3 16,3 5-1-16,-8 7 3 16,-8 11 0-16,8 13 1 15,0 4-3-15,0 11 0 16,13 5 2-16,0 7 0 0,5-4 1 15,13-3 0-15,9-1 2 16,-4-15 3-16,8 3-2 0,-13-3 0 16,9-8-17-16,-9-1-5 15,-9-3-77-15,5-4-32 16,4-12 4 0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7T02:47:16.784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9FAD1E7B-B634-4AC0-BEAB-6CDA04BDED3C}" emma:medium="tactile" emma:mode="ink">
          <msink:context xmlns:msink="http://schemas.microsoft.com/ink/2010/main" type="writingRegion" rotatedBoundingBox="12899,17257 17146,16842 17342,18855 13095,19269"/>
        </emma:interpretation>
      </emma:emma>
    </inkml:annotationXML>
    <inkml:traceGroup>
      <inkml:annotationXML>
        <emma:emma xmlns:emma="http://www.w3.org/2003/04/emma" version="1.0">
          <emma:interpretation id="{4950EAF9-0025-47AE-BFD4-5FC933FF4A40}" emma:medium="tactile" emma:mode="ink">
            <msink:context xmlns:msink="http://schemas.microsoft.com/ink/2010/main" type="paragraph" rotatedBoundingBox="12910,17234 16246,17190 16253,17689 12917,17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BA2014-608C-420B-9CFA-2552D8D76296}" emma:medium="tactile" emma:mode="ink">
              <msink:context xmlns:msink="http://schemas.microsoft.com/ink/2010/main" type="line" rotatedBoundingBox="12910,17234 16246,17190 16253,17688 12917,17733"/>
            </emma:interpretation>
          </emma:emma>
        </inkml:annotationXML>
        <inkml:traceGroup>
          <inkml:annotationXML>
            <emma:emma xmlns:emma="http://www.w3.org/2003/04/emma" version="1.0">
              <emma:interpretation id="{D1CFCE7F-53FA-4F73-8ABD-BE20AC1995A7}" emma:medium="tactile" emma:mode="ink">
                <msink:context xmlns:msink="http://schemas.microsoft.com/ink/2010/main" type="inkWord" rotatedBoundingBox="12910,17234 15412,17201 15419,17677 12917,177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811 234 148 0,'0'-15'55'0,"-4"11"-30"15,4 0-14-15,0 4 15 0,0-4-6 16,0 0-1-16,-5 0-11 16,5 0-5-16,-4 0-2 15,-1 0 1-15,1 0 3 0,-5 4 7 0,-4 0 4 16,-1 4-4-16,-3 4 1 15,-6 4-6-15,-3 0 1 16,-1 3-3-16,1 1 0 16,3 0-3-16,6 4-2 15,3-1 1-15,5 1-1 16,5 0-3 0,4 0 0-16,9-4 2 15,9-5 2-15,4-7 2 16,4-4 1-16,1-8-2 15,0-3 1-15,8-1-2 16,-8-4-1-16,0-4 1 16,-5-4 1-16,-5 1-1 15,-3 3 2-15,-5 4-2 0,-5 0 2 16,1 5-4-16,-5 3 0 0,0 4-1 16,0 0-2-16,0 4 3 15,0 12 0-15,0 0-2 16,0-1 2-1,0 1-1-15,0 0 0 0,4 0 2 16,0 0 0 0,1 0 2-16,-1-5 1 15,1 9 1-15,-1-4 0 16,5 0-5-16,0 0-1 16,0-4 3-16,4 0 1 15,1-4 0-15,3-4 1 16,1-4-2-16,4 0-1 15,0-4 1-15,1-4-1 0,3 0 2 16,1 0 3-16,-5 0-2 16,0-15 0-16,-4 11 1 15,0 0 2-15,-5 4-5 16,1 4-3-16,-6 1 1 16,1 3 0-16,-4 11 1 0,-1 5 0 15,-4 0 0-15,0 0 0 0,0 0 0 16,0-4 2-1,0 8-3-15,0-13 0 0,5 9 1 16,-1-8 2-16,-4-4-1 16,9 4 2-16,0-8-2 15,4 0 2-15,5 0 0 32,0-4 1-32,-1 1-5 0,6-5-1 15,-1-4 1-15,0-4 2 16,9 0 0-16,-4 1-1 15,-5 3-2-15,0 4 1 16,-4 8-1-16,-5 4 0 16,-4 8 2-16,-4 8 0 15,-5 0-3-15,0 3 2 0,-5-3 1 16,1 0 2-16,-1-4-3 16,1 0 0-16,8-1 3 15,1-3 3-15,4-4-2 16,-1-4-2-16,6-4 0 0,-1-4-1 15,5-3 0-15,0-9 2 32,4 0-1-32,0-4 2 0,5 1-2 15,-5 3-1-15,0 0-2 16,-4 8-1-16,0 5-1 16,-5-1 3-16,-4 16 0 15,0-1 1-15,-5 5-3 16,5 4 2-16,-4-4 1 15,3 4 0-15,1-4 0 0,0-1 0 16,0 1 0-16,0 0 0 16,0-4 0-16,0 0 2 15,0 0-1-15,-5-4-1 16,0 8 3-16,1-5 0 16,4 1-4-16,-5-4 1 15,5 0-46-15,9-4-79 16,0 0 15-1</inkml:trace>
          <inkml:trace contextRef="#ctx0" brushRef="#br0" timeOffset="501.6153">2117 305 104 0,'4'0'38'0,"-4"0"-20"0,0 0-4 0,0 0 15 15,9 8-5-15,0-8 0 16,0 0-2-16,4 0-2 15,5 0-10-15,0-8 2 0,0 1 4 16,4-13 1 0,0 0-1-16,0-4 0 15,0-3 3-15,-4-1-7 16,0 1-2-16,-5-1-3 16,-8-8 0-16,-5 5-4 15,-9 11-2-15,-5 8-3 16,-3 16 1-16,-1 8-1 15,-4 12 0-15,-5 7 2 0,5 5 0 0,4-9 2 16,9 5 1-16,5-4 1 16,13-1 2-16,4-7-1 15,5-4 0-15,8 0-3 16,10-9 1-16,4 5 0 16,0-4 3-16,-5 0-19 15,-4 0-8-15,1-4-66 16,-6 4-68-16</inkml:trace>
          <inkml:trace contextRef="#ctx0" brushRef="#br0" timeOffset="-1300.9511">234 96 96 0,'0'0'38'0,"4"0"-20"0,1-8-6 15,-1 8 13-15,1-4-7 16,3 0 0-16,1-3-2 0,-4-1-1 15,-1-4-7 1,-4-4 6-16,0 0 5 0,-4 4-6 0,-1 5-2 0,-4-1-4 16,1 8 0-16,-6 11 0 15,-8-3 3-15,0 0-3 16,0 4 1-16,-5 4-5 16,0 0 0-16,-8-1-1 15,8 1 1-15,5 0-2 31,4 4-1-31,5-4-2 0,8-5 1 16,10 1 1-16,4 4 0 16,9 0-3-16,4-4 2 15,4-4 1-15,10 3 2 16,-5 1-3-16,0-4 0 16,0 0 1-16,0 0 0 15,0 0 0-15,0 0 0 0,1 0 0 16,-6 3 0-16,1 1 0 15,-5 0 0-15,-4 0 0 16,-9 0 2-16,-5 0-1 16,-4 4 2-16,-9-5 9 15,-9 1 4-15,-4 0-1 0,-9 4-1 32,0-4-6-32,-9-4 0 15,0 3-7-15,0-3-1 0,0-8 2 16,5-4 1-16,-1-4-1 15,9-3-2-15,5-5-6 16,9 8-1-16,9-4-21 16,4 0-7-16,8 4-11 15,6 0-1-15,-1 1-10 16,9 3-40-16,5 0 20 16</inkml:trace>
        </inkml:traceGroup>
        <inkml:traceGroup>
          <inkml:annotationXML>
            <emma:emma xmlns:emma="http://www.w3.org/2003/04/emma" version="1.0">
              <emma:interpretation id="{921F1F90-7505-4F62-B511-332F2CCD5382}" emma:medium="tactile" emma:mode="ink">
                <msink:context xmlns:msink="http://schemas.microsoft.com/ink/2010/main" type="inkWord" rotatedBoundingBox="15855,17297 16247,17292 16253,17689 15860,17694"/>
              </emma:interpretation>
              <emma:one-of disjunction-type="recognition" id="oneOf1">
                <emma:interpretation id="interp1" emma:lang="" emma:confidence="1">
                  <emma:literal>a</emma:literal>
                </emma:interpretation>
                <emma:interpretation id="interp2" emma:lang="" emma:confidence="0">
                  <emma:literal>9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oe</emma:literal>
                </emma:interpretation>
                <emma:interpretation id="interp5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1301.6022">3143 270 104 0,'17'-24'38'0,"-3"20"-20"0,-1-19 3 0,-4 15 17 0,0-4-1 16,0 0 1-16,0-4-8 16,0 0-2-16,-5 1-15 15,0-1-1-15,-4-4 1 0,-4 4-3 16,0 5 0-16,-5 3-4 16,-5 0-1-16,-8 4-3 0,-5 8-2 15,-4 8 5-15,0 3 4 16,0 5-3-16,0 4 2 0,5 3-3 15,3 1 0 1,6-4-6-16,3-1 1 0,5-3 0 16,5 0 0-16,4-8 2 15,4 4 1-15,10-5-1 32,3-7-2-32,10-4 3 0,4-4 0 15,5-4-1-15,-1-3 1 16,1-9-2-16,-1 0-1 15,-4 0 1-15,-4-3-1 16,-5-5-3-16,-4 4 2 16,-14 5 3-16,1 11 3 15,-10 8-9-15,-3 8 3 16,-1 4-1-16,0 11-1 16,0 1 2-16,4 0-1 15,1-1 0-15,4 5 2 16,4 0 0-16,1-1 0 0,4 1 0 15,4-1 0-15,5-3 2 32,0-4-34-32,-1-4-13 0,1-8-75 31</inkml:trace>
        </inkml:traceGroup>
      </inkml:traceGroup>
    </inkml:traceGroup>
    <inkml:traceGroup>
      <inkml:annotationXML>
        <emma:emma xmlns:emma="http://www.w3.org/2003/04/emma" version="1.0">
          <emma:interpretation id="{2B0EB430-E639-4376-94B5-749DD3AE6363}" emma:medium="tactile" emma:mode="ink">
            <msink:context xmlns:msink="http://schemas.microsoft.com/ink/2010/main" type="paragraph" rotatedBoundingBox="13155,17411 17163,17020 17342,18855 13334,19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0C50C9-2BD6-4415-99E4-96CD848148FC}" emma:medium="tactile" emma:mode="ink">
              <msink:context xmlns:msink="http://schemas.microsoft.com/ink/2010/main" type="line" rotatedBoundingBox="13155,17411 17163,17020 17342,18855 13334,19246"/>
            </emma:interpretation>
          </emma:emma>
        </inkml:annotationXML>
        <inkml:traceGroup>
          <inkml:annotationXML>
            <emma:emma xmlns:emma="http://www.w3.org/2003/04/emma" version="1.0">
              <emma:interpretation id="{358949A5-59B9-44ED-8296-07BF40FD6C83}" emma:medium="tactile" emma:mode="ink">
                <msink:context xmlns:msink="http://schemas.microsoft.com/ink/2010/main" type="inkWord" rotatedBoundingBox="13218,18060 16287,17761 16381,18721 13311,19020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342.4852">2157 1344 108 0,'9'-16'44'0,"-9"-4"-24"0,4 8-8 0,5 1 16 15,0-5 1-15,0 8 5 16,0-8-3-16,-5 0 1 16,5 0-18-16,-5 1 1 0,-4-1 1 15,0-4-4-15,-4 12-2 16,-5-4-3-16,-4 8-2 15,-1 1-3-15,-3 3-2 0,-1 7 1 16,-9 5-1-16,-4 4 2 16,-4-4 1-16,-1 27-1 15,1 1 1-15,-1-1-4 16,5-3 0-16,0-5-1 16,9 1 0-16,4-4 4 0,9-9 1 31,9 1-1-31,9-12-2 0,9 8-2 15,13-24-1-15,9-4 4 16,4-8 1-16,1-3 0 16,-1-13 1-16,-4-7-2 15,-9 11 2-15,-4 1-2 16,-5 3-1-16,-4 4 3 16,-9 4 2-16,-5 5-2 0,-4 7 0 15,-4 8 1-15,-5 8 0 16,-5 4-7-16,5 7 0 15,-4 9-1-15,4 0 2 16,0 3-1-16,5-3 1 16,-1 3 2-16,5-3 0 15,5-4 0-15,4-1 0 0,4-7 2 16,0-8 1-16,5 8-1 16,0-12 1-16,0-4-18 15,0 0-6-15,4-4-21 16,0-12-6-16,0 8-41 15,0-8-31-15,5-19 50 32</inkml:trace>
          <inkml:trace contextRef="#ctx0" brushRef="#br0" timeOffset="4558.3118">2690 759 160 0,'-5'-23'60'0,"5"23"-32"0,0 0-22 15,0 0 17-15,0 8-16 0,-4 4-4 16,-5 7 9-16,-4 1 6 16,-5 19-9-16,0-3 6 0,-4 3 5 15,0 9 0-15,0 7 0 16,-1 4-8-16,1 8-3 16,4-3-1-16,5-9 0 15,4-8-7 1,5-7 0-16,-1-5-1 15,5-7 2-15,5-8-17 16,-1-5-4-16,5-7-9 16,0-4-2-16,0-8-9 15,4-11 0-15,0 3-6 16,5-28-41-16,9-3 7 16</inkml:trace>
          <inkml:trace contextRef="#ctx0" brushRef="#br0" timeOffset="4842.6345">2881 720 160 0,'26'-47'60'0,"-26"27"-32"0,0 12-24 16,0 16 15-16,0 4-5 16,-9 4 0-16,-4 7 5 15,0 9 2-15,-9 7-10 0,-1 5 4 0,-3-1 3 16,-1 4-2-16,5 9 3 16,0 3-4-16,0 0-1 15,-1 0-6-15,6 9-3 16,3-13-2-16,5-4 0 15,5-7 0-15,4-5 1 32,0-7-2-32,9-1-2 0,0-3 1 15,0-8-1-15,-1-9-22 16,1-3-8-16,-4 0-25 16,-1-8-10-16,1-4-36 15</inkml:trace>
          <inkml:trace contextRef="#ctx0" brushRef="#br0" timeOffset="3303.6057">762 1202 136 0,'0'-4'52'0,"5"4"-28"0,-1-8-11 0,-4 0 19 0,5 4-1 15,-1-4 4-15,1-8-6 16,3-3-3-16,6-5-14 15,-1 0-1-15,0 0 0 0,1-7-2 16,-5-5 0-16,-1 1-5 16,-8-1-1-16,0 1-1 15,-8-5 1-15,-1 13-2 0,-5-1-1 16,1 12-2-16,-5 12 1 0,-4 12 1 16,-9 16 0-16,-5 3-3 15,1 9 2 1,-1 3 1-16,1 25 0 0,4-1 0 15,0 16 2-15,8 0-3 32,10-8 0-32,9 0 1 0,8-8 0 15,5-8 0-15,4-3 2 16,10-9-1-16,-6-4 2 16,1-7-2-16,0 0 2 15,-5-13 0-15,-4-3 1 16,-4-8 0-16,-5-8 2 15,-9-4-3-15,0-8 0 0,-5 8-3 16,-3-11-1-16,-1 3-6 16,-9-16-3-16,1 0 1 15,-1-3 3-15,0 3-2 16,1 5 3-16,3 3 1 16,6 0 2-16,-1 4 1 15,9 8 1 1,5-3-3-16,8 7 0 15,9 0 2-15,10 0 2 0,3 4-5 16,10 0 1-16,4 4 3 16,4 0 2-16,1 0 2 15,-5 3 2-15,-5-3-16 16,5 0-8-16,0-4-18 16,-4-4-7-16,-5 0-6 0,0-3-2 15,0-5 8 1,0-4 6-16,-4-8 21 15,-1-3 18-15,-4-1 9 16,-8 8 15-16,-1 8 9 16,-4 1-10-16,-5-5-5 15,-4 12-14-15,-4 0-3 0,-1 0-3 16,-3 12 6-16,-1 8 4 0,-5 3 3 16,1 1 3-16,0 0-3 15,4 3 0-15,0 1-3 16,5 0-1-16,-1-4-5 15,5-1-3-15,5 5 0 0,3-4 1 32,6-1-1-32,3-3-1 0,6-4 1 15,-1-12 1-15,0 0 1 16,0-4 3-16,-4-4-3 16,-5 0 0-16,-4 0 10 15,-4-3 3-15,-10-1-3 16,1-8-3-16,-5 0-3 15,-4 1-2-15,-1-5-3 0,5 4 1 16,1-7-4-16,-1 7 0 16,4 4-4-16,10 0 1 15,4 4 2-15,8 1 1 16,6-5-2-16,-1 8 0 16,0 0 2-16,5 4 0 15,-5 4 1 1,0 4 2-16,-4 8-3 15,-5 4 0-15,-4 3 1 16,0 5 0-16,-9 0 2 16,0 3 3-16,0-3-7 15,0 0 0-15,0-1-2 16,0-3 2-16,0-4 3 16,0 8 4-16,0-9-2 0,0-7 0 15,0-8-3-15,9 4-1 16,0-4 1-16,4-4 2 0,-4-12-1 15,0 5-1-15,4-17 1 16,0 8 1-16,1-3 1 16,3-13 3-16,1 4 1 15,4-3 3-15,5 7-3 0,0-3 1 16,-1 3-5-16,1 0-2 16,0 5 0-16,-1 3 1 31,1 4-1-31,-5 4-1 0,-4 5 1 0,0 7-1 15,-5 0 0-15,-4 3 0 16,0 1-29 0,0 8-10-16,-1-4-34 15,1 0-11-15,0-4-5 16</inkml:trace>
          <inkml:trace contextRef="#ctx0" brushRef="#br0" timeOffset="5605.9212">3227 846 144 0,'9'-23'55'0,"-5"15"-30"0,5-8-7 0,0 12 20 16,0 0-4-16,-4 0 3 16,-1 0-21-16,-4 4-7 15,4 8-6-15,-4 12 0 0,-4 7 2 0,-5 1 4 16,-4 4 2-16,-5 7 3 16,-4 12 4-16,0 5-6 15,-1 11-2-15,1 0-5 16,0-4-2-16,0-8-1 15,4-3 1-15,5-13-2 32,-1-11-1-32,5-1 7 15,5-7-2-15,4-12 0 16,9-12-2-16,4-8 0 16,5-27-4-16,9 3 0 15,4-15 1-15,4 4 2 16,1-1-3-16,-1 9 0 15,-4 7 1-15,0 8 0 0,-8 13-3 16,-1 11 0-16,0 8-1 16,-4 7 3-16,0 5-2 15,-5 8 1-15,-4 7 2 16,0 1 0-16,-5 3 0 0,-4-3 0 16,-4-5 2-16,-1-3 1 31,-4-4 1-31,-4-5 0 0,0-3 0 15,-1-4 2-15,-8-4 1 16,-4 4 1-16,-1-12-7 16,-4 8 0-16,0-8 1 15,0 0 3-15,0-8-7 16,4 8 0-16,5-4-22 16,8-4-9-16,6 0-27 0,3 4-12 15,5-4-39 1</inkml:trace>
        </inkml:traceGroup>
        <inkml:traceGroup>
          <inkml:annotationXML>
            <emma:emma xmlns:emma="http://www.w3.org/2003/04/emma" version="1.0">
              <emma:interpretation id="{DC1731F9-F5C9-4FF9-BDC7-66ADC29EF460}" emma:medium="tactile" emma:mode="ink">
                <msink:context xmlns:msink="http://schemas.microsoft.com/ink/2010/main" type="inkWord" rotatedBoundingBox="16568,18387 16744,18370 16782,18757 16606,18774"/>
              </emma:interpretation>
              <emma:one-of disjunction-type="recognition" id="oneOf3">
                <emma:interpretation id="interp7" emma:lang="" emma:confidence="0">
                  <emma:literal>s</emma:literal>
                </emma:interpretation>
                <emma:interpretation id="interp8" emma:lang="" emma:confidence="0">
                  <emma:literal>S</emma:literal>
                </emma:interpretation>
                <emma:interpretation id="interp9" emma:lang="" emma:confidence="0">
                  <emma:literal>5</emma:literal>
                </emma:interpretation>
                <emma:interpretation id="interp10" emma:lang="" emma:confidence="0">
                  <emma:literal>b</emma:literal>
                </emma:interpretation>
                <emma:interpretation id="interp11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6861.4472">3733 1162 56 0,'0'0'22'15,"0"0"-12"-15,0 0 3 0,0 0 14 0,0 0 2 16,0 0 3-16,0 0-6 16,0 0-4-16,5 0 1 31,-1-4 0-31,1 0-12 0,-5 0 2 0,0-4 3 15,0 8-2-15,0 0 0 16,-5 0-8-16,1 0-2 16,-5 8 0-16,0-4 0 15,0 4-2-15,0 0-2 16,0 0 1-16,1 4 1 16,-1-4-1-16,4-4-1 0,1 7-2 15,-1-3 1-15,5 0 1 16,0 0 0-1,5 4 2-15,4 0-3 16,0-4 0-16,4 11 1 16,5-3 2-16,-1-4-3 0,1 0 0 31,0 8 1-31,0-8 0 0,-5 3 0 16,0 1 0-16,1 0 0 15,-1 0 0-15,-4-4 2 16,0 3 3-16,-5 1 2 15,-4-8 1-15,0 12 7 16,-4-8 2-16,-5-5 3 16,-4 1 0-16,-5-4-9 0,0-4-2 15,-4 0-3-15,4-4-1 16,0-4-3-16,5 5-2 16,0-5-15-16,4-4-5 15,4-4-58-15,10 12-24 16,8-4-3-1</inkml:trace>
        </inkml:traceGroup>
        <inkml:traceGroup>
          <inkml:annotationXML>
            <emma:emma xmlns:emma="http://www.w3.org/2003/04/emma" version="1.0">
              <emma:interpretation id="{02BDF757-7480-4C59-B645-F449A98F2D3F}" emma:medium="tactile" emma:mode="ink">
                <msink:context xmlns:msink="http://schemas.microsoft.com/ink/2010/main" type="inkWord" rotatedBoundingBox="16863,17049 17163,17020 17342,18855 17042,18884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3393.5107">4102-184 96 0,'4'-12'35'0,"1"8"-18"0,4 0-5 16,-9 4 13-16,4 0-2 16,1 0-2-16,-5 0-7 15,0 0-4-15,0 0-5 16,0 0-4-16,0 0 2 0,0 8 2 0,-5 0 2 15,1 4 1-15,-1 8 2 16,1 15 1-16,-5 13 3 16,0 11-1-16,0 8 2 15,-4 16-6-15,0 15-3 16,4 17-3-16,0 7-3 0,9 1 3 31,0-1 2-31,9 4-2 0,4 5-2 16,5-9 0-16,4-15-1 15,9-13 2-15,0-23 1 16,0-3-1-16,-4-13-2 16,0-16 3-16,-1-7 2 15,1-12 0-15,0-1 0 16,-5-7-1-16,0-4 0 0,-4-8-20 16,-5 0-9-16,-4 0-23 15,0-4-9-15,-5-12-30 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7T02:47:28.720"/>
    </inkml:context>
    <inkml:brush xml:id="br0">
      <inkml:brushProperty name="width" value="0.02646" units="cm"/>
      <inkml:brushProperty name="height" value="0.02646" units="cm"/>
      <inkml:brushProperty name="color" value="#C00000"/>
      <inkml:brushProperty name="fitToCurve" value="1"/>
    </inkml:brush>
  </inkml:definitions>
  <inkml:traceGroup>
    <inkml:annotationXML>
      <emma:emma xmlns:emma="http://www.w3.org/2003/04/emma" version="1.0">
        <emma:interpretation id="{B2D75D81-ED13-483B-9BB6-D323E28E4454}" emma:medium="tactile" emma:mode="ink">
          <msink:context xmlns:msink="http://schemas.microsoft.com/ink/2010/main" type="inkDrawing" rotatedBoundingBox="28727,15983 33690,16641 33616,17204 28652,16546" semanticType="underline" shapeName="Other">
            <msink:sourceLink direction="with" ref="{0E650B82-66D1-43BC-82B4-404B1614E3F1}"/>
          </msink:context>
        </emma:interpretation>
      </emma:emma>
    </inkml:annotationXML>
    <inkml:trace contextRef="#ctx0" brushRef="#br0">0 61 80 0,'31'0'30'0,"-8"0"-16"0,-6 0-6 0,-12 0 11 0,8 0-3 0,0 0 3 31,5-4-4-31,4 0-1 0,10 0 0 15,8-3 2-15,13-1-1 16,9 0 4-16,9 0-11 16,13 0 2-16,23 4 1 0,4 0 2 15,13 4 3-15,1 4-7 16,21 0-3-16,10 4 10 16,13 4 6-16,26-4-11 0,27 3-4 15,18-3-4-15,4 0 0 16,9 4-2-16,-4 0-1 15,8 8 1-15,-30-1-1 0,-5 9 0 16,-22 12 0-16,-22-1 4 16,-23 4 5-16,-8 1-5 31,-23-1 0-31,-9 1-2 0,-21-1-2 16,-14-3 1-16,-18-5-1 15,-9 1-3-15,-4 3 2 16,-14 1 1-16,5-5 2 15,-9 1-10-15,-13-5-2 16,4 5-11-16,-13-9-4 16,-9 9-50-16,0-8-13 15,-4-9-18 1,-9 5 43-16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6T20:05:55.076"/>
    </inkml:context>
    <inkml:brush xml:id="br0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0A4887F-8035-4332-9B71-BFC46CCA4BAF}" emma:medium="tactile" emma:mode="ink">
          <msink:context xmlns:msink="http://schemas.microsoft.com/ink/2010/main" type="writingRegion" rotatedBoundingBox="14401,14820 14221,15694 14018,15652 14199,14778"/>
        </emma:interpretation>
      </emma:emma>
    </inkml:annotationXML>
    <inkml:traceGroup>
      <inkml:annotationXML>
        <emma:emma xmlns:emma="http://www.w3.org/2003/04/emma" version="1.0">
          <emma:interpretation id="{A90A5816-335B-4C6B-8645-84F0B7E12BCD}" emma:medium="tactile" emma:mode="ink">
            <msink:context xmlns:msink="http://schemas.microsoft.com/ink/2010/main" type="paragraph" rotatedBoundingBox="14401,14820 14221,15694 14018,15652 14199,147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CE154-63A7-4214-8E85-326E1DB6B529}" emma:medium="tactile" emma:mode="ink">
              <msink:context xmlns:msink="http://schemas.microsoft.com/ink/2010/main" type="line" rotatedBoundingBox="14401,14820 14221,15694 14018,15652 14199,14778"/>
            </emma:interpretation>
          </emma:emma>
        </inkml:annotationXML>
        <inkml:traceGroup>
          <inkml:annotationXML>
            <emma:emma xmlns:emma="http://www.w3.org/2003/04/emma" version="1.0">
              <emma:interpretation id="{F052920E-4776-46AD-BC7F-A7A217DEDC59}" emma:medium="tactile" emma:mode="ink">
                <msink:context xmlns:msink="http://schemas.microsoft.com/ink/2010/main" type="inkWord" rotatedBoundingBox="14401,14820 14221,15694 14018,15652 14199,14778"/>
              </emma:interpretation>
            </emma:emma>
          </inkml:annotationXML>
          <inkml:trace contextRef="#ctx0" brushRef="#br0">12 784 116 0,'-7'-7'44'0,"11"-6"-24"0,-4-1-19 15,3 4 11-15,1 0-8 16,0-3 0-16,0 3-2 0,-1 0 1 15,9 0-4-15,-5 3 0 0,1 0 1 16,3 1 2-16,0 2 1 0,1 1 10 16,3-4 6-16,0 4 7 15,-4-4 7-15,-3 1-1 16,-12-1 3-16,0 0-6 16,0 0-3-16,-3 1-6 31,-1-1-2-31,5-3-8 0,-1 3-4 15,8-10-6 1,-1 1-2-16,1-1 1 16,0 0 0-16,0 4 3 15,-4-1 1-15,0-2 1 16,7-1-5-16,-7-3-1 16,0-4 1-16,8-3 2 0,-4 1 2 15,3-1 1-15,-3 3-2 16,3 4 1-16,1 0-2 15,-1 3 2-15,1 4-2 16,-4 0-1-16,0 3 1 16,3 3 1-16,-3 0 1 15,0 0 1 1,-4 4-2-16,3-4 1 16,-3 7-2-16,4 0 2 0,0 0-2 15,3 0-1 1,-3-3 1-16,4 3-1 0,-8 0 0 15,0 0 0-15,0 0 0 16,0 0 2-16,4 7-1 16,-4-1-1-16,0 1 1 15,0 0 1-15,0 0-3 0,0 3 0 16,0 0-1-16,-4 0 0 16,0 0 2-16,0 3 2 15,0 1-3-15,1 2-2 16,-1 1 2-16,0 0 2 15,0 0 0-15,4-4-1 0,-3 0 1 16,3-3-1-16,0-3 0 16,0 0 2-16,0-7-1 15,0 0 2-15,3-3-2 16,5-4-1-16,-4-3 3 16,-1-4 0-16,1 1 1 15,-4 0 2 1,0-1-1-16,0-3 2 15,0 4-2-15,-4-4 2 0,1 0-4 16,-1 4-2 0,4 0 0-16,-4-4 1 0,4 0-3 15,0 4 0-15,0-4-1 16,4 0 0-16,-4 4 2 16,0 3 0-16,0 0-3 0,0 3 2 15,0 0 3-15,0 4 3 16,-4 0 0-16,0-1 2 15,1 1-4-15,-1-4-2 16,0 1 0-16,0-1 1 16,1-3-1-16,-5 0-1 15,4 0-2 1,0-4 1-16,-7 4 1 16,4 3 2-16,-1 1-3 15,1-1 0-15,3 4 1 16,0 3 0-16,-4 0 0 15,1 3 2-15,-1 4-3 16,1-1 0-16,-1 5 1 16,5-5 0-16,-1 4 0 0,0 0 0 15,0 0-3-15,0 0 2 16,1 4 1-16,-1-4 2 0,4 0-3 16,0 7-2-16,0-1 4 15,0 1 1-15,0-3 0 16,0-1-2-16,0 0 1 15,0-2-1-15,0-1 0 0,0 0 2 16,4-4-3-16,-4 1 0 16,0 0-1-16,0-7 0 15,3 3 2-15,-3-3 2 16,0 0-1-16,0 7-1 16,0-4 1-16,0 4-1 15,0 0 2 1,0-1 1-16,-3 1-1 15,-1 3-2-15,0 0 3 16,0 0 0-16,1 0-4 16,-1 0 1-16,0 0 0 15,0 0 2-15,4 0-3 16,-3 0 0-16,-1 0 1 16,-4 1 0-16,8-1 0 0,-4 0 2 0,1 3-3 15,-1 4 0 1,0 3 1-16,0 0 2 0,1-3 1 15,3 0 1-15,-4-1-2 16,4 1-2-16,0 0-2 16,-4-7 1-16,4 0 1 31,0 0 2-31,0 0-1 0,0 0 2 16,0 4-4-16,0 2-2 15,0 8 2-15,0-1 2 16,4 1 0-16,0-1-1 15,-1 1 1-15,5-1-1 16,-1 0-14-16,5 1-5 16,-5-1-37-16,8-2-16 0,12-5-70 15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9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5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3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7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9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0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3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7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1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7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AE3-D005-4C55-80BF-0E3A13F47C21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82EC2-F072-4732-8E7C-B7E643DDF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8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variant_(computer_science)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image" Target="../media/image18.png"/><Relationship Id="rId7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10.emf"/><Relationship Id="rId4" Type="http://schemas.openxmlformats.org/officeDocument/2006/relationships/image" Target="../media/image19.png"/><Relationship Id="rId9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customXml" Target="../ink/ink20.xm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17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customXml" Target="../ink/ink18.xml"/><Relationship Id="rId1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customXml" Target="../ink/ink26.xml"/><Relationship Id="rId18" Type="http://schemas.openxmlformats.org/officeDocument/2006/relationships/image" Target="../media/image18.emf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15.emf"/><Relationship Id="rId17" Type="http://schemas.openxmlformats.org/officeDocument/2006/relationships/customXml" Target="../ink/ink28.xml"/><Relationship Id="rId2" Type="http://schemas.openxmlformats.org/officeDocument/2006/relationships/image" Target="../media/image14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14.emf"/><Relationship Id="rId4" Type="http://schemas.openxmlformats.org/officeDocument/2006/relationships/image" Target="../media/image19.emf"/><Relationship Id="rId9" Type="http://schemas.openxmlformats.org/officeDocument/2006/relationships/customXml" Target="../ink/ink24.xml"/><Relationship Id="rId1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30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3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customXml" Target="../ink/ink35.xml"/><Relationship Id="rId10" Type="http://schemas.openxmlformats.org/officeDocument/2006/relationships/image" Target="../media/image25.emf"/><Relationship Id="rId4" Type="http://schemas.openxmlformats.org/officeDocument/2006/relationships/image" Target="../media/image13.emf"/><Relationship Id="rId9" Type="http://schemas.openxmlformats.org/officeDocument/2006/relationships/customXml" Target="../ink/ink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0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240.emf"/><Relationship Id="rId4" Type="http://schemas.openxmlformats.org/officeDocument/2006/relationships/customXml" Target="../ink/ink3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26.png"/><Relationship Id="rId9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microsoft.com/office/2007/relationships/hdphoto" Target="../media/hdphoto8.wdp"/><Relationship Id="rId7" Type="http://schemas.openxmlformats.org/officeDocument/2006/relationships/image" Target="../media/image36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microsoft.com/office/2007/relationships/hdphoto" Target="../media/hdphoto9.wdp"/><Relationship Id="rId4" Type="http://schemas.openxmlformats.org/officeDocument/2006/relationships/image" Target="../media/image30.png"/><Relationship Id="rId9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customXml" Target="../ink/ink4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46.emf"/><Relationship Id="rId18" Type="http://schemas.openxmlformats.org/officeDocument/2006/relationships/customXml" Target="../ink/ink50.xml"/><Relationship Id="rId26" Type="http://schemas.openxmlformats.org/officeDocument/2006/relationships/customXml" Target="../ink/ink53.xml"/><Relationship Id="rId3" Type="http://schemas.microsoft.com/office/2007/relationships/hdphoto" Target="../media/hdphoto11.wdp"/><Relationship Id="rId21" Type="http://schemas.microsoft.com/office/2007/relationships/hdphoto" Target="../media/hdphoto14.wdp"/><Relationship Id="rId7" Type="http://schemas.microsoft.com/office/2007/relationships/hdphoto" Target="../media/hdphoto13.wdp"/><Relationship Id="rId12" Type="http://schemas.openxmlformats.org/officeDocument/2006/relationships/customXml" Target="../ink/ink47.xml"/><Relationship Id="rId17" Type="http://schemas.openxmlformats.org/officeDocument/2006/relationships/image" Target="../media/image48.emf"/><Relationship Id="rId25" Type="http://schemas.openxmlformats.org/officeDocument/2006/relationships/image" Target="../media/image52.emf"/><Relationship Id="rId2" Type="http://schemas.openxmlformats.org/officeDocument/2006/relationships/image" Target="../media/image33.png"/><Relationship Id="rId16" Type="http://schemas.openxmlformats.org/officeDocument/2006/relationships/customXml" Target="../ink/ink49.xml"/><Relationship Id="rId20" Type="http://schemas.openxmlformats.org/officeDocument/2006/relationships/image" Target="../media/image36.png"/><Relationship Id="rId29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5.emf"/><Relationship Id="rId24" Type="http://schemas.openxmlformats.org/officeDocument/2006/relationships/customXml" Target="../ink/ink52.xml"/><Relationship Id="rId5" Type="http://schemas.microsoft.com/office/2007/relationships/hdphoto" Target="../media/hdphoto12.wdp"/><Relationship Id="rId15" Type="http://schemas.openxmlformats.org/officeDocument/2006/relationships/image" Target="../media/image47.emf"/><Relationship Id="rId23" Type="http://schemas.openxmlformats.org/officeDocument/2006/relationships/image" Target="../media/image51.emf"/><Relationship Id="rId28" Type="http://schemas.openxmlformats.org/officeDocument/2006/relationships/customXml" Target="../ink/ink54.xml"/><Relationship Id="rId10" Type="http://schemas.openxmlformats.org/officeDocument/2006/relationships/customXml" Target="../ink/ink46.xml"/><Relationship Id="rId19" Type="http://schemas.openxmlformats.org/officeDocument/2006/relationships/image" Target="../media/image49.emf"/><Relationship Id="rId31" Type="http://schemas.openxmlformats.org/officeDocument/2006/relationships/image" Target="../media/image55.emf"/><Relationship Id="rId4" Type="http://schemas.openxmlformats.org/officeDocument/2006/relationships/image" Target="../media/image34.png"/><Relationship Id="rId9" Type="http://schemas.openxmlformats.org/officeDocument/2006/relationships/image" Target="../media/image44.emf"/><Relationship Id="rId14" Type="http://schemas.openxmlformats.org/officeDocument/2006/relationships/customXml" Target="../ink/ink48.xml"/><Relationship Id="rId22" Type="http://schemas.openxmlformats.org/officeDocument/2006/relationships/customXml" Target="../ink/ink51.xml"/><Relationship Id="rId27" Type="http://schemas.openxmlformats.org/officeDocument/2006/relationships/image" Target="../media/image53.emf"/><Relationship Id="rId30" Type="http://schemas.openxmlformats.org/officeDocument/2006/relationships/customXml" Target="../ink/ink5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7.wdp"/><Relationship Id="rId4" Type="http://schemas.openxmlformats.org/officeDocument/2006/relationships/image" Target="../media/image40.png"/><Relationship Id="rId9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microsoft.com/office/2007/relationships/hdphoto" Target="../media/hdphoto1.wdp"/><Relationship Id="rId7" Type="http://schemas.openxmlformats.org/officeDocument/2006/relationships/image" Target="../media/image1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10.emf"/><Relationship Id="rId4" Type="http://schemas.openxmlformats.org/officeDocument/2006/relationships/customXml" Target="../ink/ink10.xml"/><Relationship Id="rId9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 Quiz Q0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0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</a:t>
            </a:r>
            <a:r>
              <a:rPr lang="en-US" sz="3200" dirty="0" smtClean="0"/>
              <a:t>(</a:t>
            </a:r>
            <a:r>
              <a:rPr lang="en-US" sz="3200" dirty="0" smtClean="0">
                <a:hlinkClick r:id="rId2"/>
              </a:rPr>
              <a:t>Wikipedia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 invariant “can be relied upon to be true </a:t>
            </a:r>
            <a:br>
              <a:rPr lang="en-US" dirty="0" smtClean="0"/>
            </a:br>
            <a:r>
              <a:rPr lang="en-US" dirty="0" smtClean="0"/>
              <a:t>                        during execution of a program or some portion of it.”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Mental shift: Don’t think about what you tell the computer to do, </a:t>
            </a:r>
            <a:br>
              <a:rPr lang="en-US" b="1" dirty="0" smtClean="0"/>
            </a:br>
            <a:r>
              <a:rPr lang="en-US" b="1" dirty="0" smtClean="0"/>
              <a:t>think about what it will make true.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Invariants are expressed in mathematics, because English is ambiguous.</a:t>
            </a:r>
          </a:p>
          <a:p>
            <a:pPr marL="0" indent="0">
              <a:buNone/>
            </a:pPr>
            <a:r>
              <a:rPr lang="en-US" dirty="0" smtClean="0"/>
              <a:t>Not easy: want a small set of invariants, but not too small! </a:t>
            </a:r>
          </a:p>
          <a:p>
            <a:pPr marL="0" indent="0">
              <a:buNone/>
            </a:pPr>
            <a:r>
              <a:rPr lang="en-US" dirty="0" smtClean="0"/>
              <a:t>(AI “frame problem:” most statements remain true after an action.)</a:t>
            </a:r>
          </a:p>
        </p:txBody>
      </p:sp>
    </p:spTree>
    <p:extLst>
      <p:ext uri="{BB962C8B-B14F-4D97-AF65-F5344CB8AC3E}">
        <p14:creationId xmlns:p14="http://schemas.microsoft.com/office/powerpoint/2010/main" val="11402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51" y="1167889"/>
            <a:ext cx="3422621" cy="266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interval concept…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3" y="1520323"/>
            <a:ext cx="3974263" cy="3904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73" y="1579161"/>
            <a:ext cx="3139180" cy="4294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51" y="4543807"/>
            <a:ext cx="4605147" cy="185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209550" y="2200275"/>
            <a:ext cx="485775" cy="7477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11527" y="77969"/>
            <a:ext cx="50738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None of these work. One also has an infinite loop, one has invalid return values, &amp; one has no return.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8" y="5226276"/>
            <a:ext cx="5482508" cy="1683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5883930" y="5000490"/>
              <a:ext cx="140040" cy="2754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79970" y="4999050"/>
                <a:ext cx="1486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/>
              <p14:cNvContentPartPr/>
              <p14:nvPr/>
            </p14:nvContentPartPr>
            <p14:xfrm>
              <a:off x="5363370" y="5175450"/>
              <a:ext cx="131400" cy="1695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8690" y="5172210"/>
                <a:ext cx="14112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2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Q3: Binary search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70"/>
          <a:stretch/>
        </p:blipFill>
        <p:spPr>
          <a:xfrm>
            <a:off x="673179" y="1730467"/>
            <a:ext cx="11432804" cy="1572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61120" y="3197520"/>
              <a:ext cx="10455120" cy="1076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60" y="3189600"/>
                <a:ext cx="10491480" cy="29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0" name="Ink 89"/>
              <p14:cNvContentPartPr/>
              <p14:nvPr/>
            </p14:nvContentPartPr>
            <p14:xfrm>
              <a:off x="4192920" y="5304589"/>
              <a:ext cx="460599" cy="7380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1119" y="5300269"/>
                <a:ext cx="467441" cy="7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1" name="Ink 90"/>
              <p14:cNvContentPartPr/>
              <p14:nvPr/>
            </p14:nvContentPartPr>
            <p14:xfrm>
              <a:off x="8265399" y="5181469"/>
              <a:ext cx="1509840" cy="2700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2879" y="5178589"/>
                <a:ext cx="15156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Ink 91"/>
              <p14:cNvContentPartPr/>
              <p14:nvPr/>
            </p14:nvContentPartPr>
            <p14:xfrm>
              <a:off x="5847279" y="5266789"/>
              <a:ext cx="279720" cy="21492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4039" y="5263189"/>
                <a:ext cx="2858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3" name="Ink 92"/>
              <p14:cNvContentPartPr/>
              <p14:nvPr/>
            </p14:nvContentPartPr>
            <p14:xfrm>
              <a:off x="3121560" y="5415840"/>
              <a:ext cx="98163" cy="145069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17605" y="5412231"/>
                <a:ext cx="107152" cy="152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4" name="Ink 93"/>
              <p14:cNvContentPartPr/>
              <p14:nvPr/>
            </p14:nvContentPartPr>
            <p14:xfrm>
              <a:off x="2633760" y="5536080"/>
              <a:ext cx="7260363" cy="567349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30160" y="5531397"/>
                <a:ext cx="7269003" cy="5756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59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Q3: Binary search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70"/>
          <a:stretch/>
        </p:blipFill>
        <p:spPr>
          <a:xfrm>
            <a:off x="673179" y="1730467"/>
            <a:ext cx="11432804" cy="1572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131400" y="3197520"/>
              <a:ext cx="1615680" cy="337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4200" y="3189960"/>
                <a:ext cx="16264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61120" y="3393720"/>
              <a:ext cx="9462483" cy="1226869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280" y="3388318"/>
                <a:ext cx="9471123" cy="1237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6197760" y="3574440"/>
              <a:ext cx="5118480" cy="699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2000" y="3568680"/>
                <a:ext cx="513324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/>
              <p14:cNvContentPartPr/>
              <p14:nvPr/>
            </p14:nvContentPartPr>
            <p14:xfrm>
              <a:off x="4192920" y="5304589"/>
              <a:ext cx="460599" cy="738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1119" y="5300269"/>
                <a:ext cx="467441" cy="7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Ink 52"/>
              <p14:cNvContentPartPr/>
              <p14:nvPr/>
            </p14:nvContentPartPr>
            <p14:xfrm>
              <a:off x="8265399" y="5181469"/>
              <a:ext cx="1509840" cy="2700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62879" y="5178589"/>
                <a:ext cx="15156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6" name="Ink 55"/>
              <p14:cNvContentPartPr/>
              <p14:nvPr/>
            </p14:nvContentPartPr>
            <p14:xfrm>
              <a:off x="5847279" y="5266789"/>
              <a:ext cx="279720" cy="2149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44039" y="5263189"/>
                <a:ext cx="2858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7" name="Ink 56"/>
              <p14:cNvContentPartPr/>
              <p14:nvPr/>
            </p14:nvContentPartPr>
            <p14:xfrm>
              <a:off x="3121560" y="5415840"/>
              <a:ext cx="98163" cy="145069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17605" y="5412231"/>
                <a:ext cx="107152" cy="152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8" name="Ink 57"/>
              <p14:cNvContentPartPr/>
              <p14:nvPr/>
            </p14:nvContentPartPr>
            <p14:xfrm>
              <a:off x="2633760" y="5536080"/>
              <a:ext cx="7260363" cy="567349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30160" y="5531397"/>
                <a:ext cx="7269003" cy="5756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8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Q3: Binary search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70"/>
          <a:stretch/>
        </p:blipFill>
        <p:spPr>
          <a:xfrm>
            <a:off x="673179" y="1730467"/>
            <a:ext cx="11432804" cy="1572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8080" y="3197520"/>
              <a:ext cx="10478160" cy="1914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60" y="3189600"/>
                <a:ext cx="10491480" cy="29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866403" y="4173787"/>
              <a:ext cx="9457200" cy="4464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243" y="4171267"/>
                <a:ext cx="94611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48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Q3: Binary search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70"/>
          <a:stretch/>
        </p:blipFill>
        <p:spPr>
          <a:xfrm>
            <a:off x="673179" y="1730467"/>
            <a:ext cx="11432804" cy="1572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8080" y="3197520"/>
              <a:ext cx="10478160" cy="2943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60" y="3189600"/>
                <a:ext cx="10491480" cy="29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866403" y="4207267"/>
              <a:ext cx="9457200" cy="3862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243" y="4204387"/>
                <a:ext cx="94611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051280" y="4173787"/>
              <a:ext cx="5314563" cy="2530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4080" y="4171267"/>
                <a:ext cx="5323923" cy="25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1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Q3: Binary search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70"/>
          <a:stretch/>
        </p:blipFill>
        <p:spPr>
          <a:xfrm>
            <a:off x="673179" y="1730467"/>
            <a:ext cx="11432804" cy="1572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8080" y="3197520"/>
              <a:ext cx="10478160" cy="2969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60" y="3189600"/>
                <a:ext cx="10491480" cy="29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929959" y="4848882"/>
              <a:ext cx="4175640" cy="1881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5919" y="4839162"/>
                <a:ext cx="4195440" cy="19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866403" y="4173787"/>
              <a:ext cx="9457200" cy="4464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243" y="4171267"/>
                <a:ext cx="94611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/>
              <p14:cNvContentPartPr/>
              <p14:nvPr/>
            </p14:nvContentPartPr>
            <p14:xfrm>
              <a:off x="2617083" y="6690907"/>
              <a:ext cx="37080" cy="12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2403" y="6686227"/>
                <a:ext cx="46440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5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53" y="-3251050"/>
            <a:ext cx="11432804" cy="956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1488" y="2398275"/>
            <a:ext cx="3125687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This one is good!</a:t>
            </a:r>
            <a:br>
              <a:rPr lang="en-US" dirty="0" smtClean="0"/>
            </a:br>
            <a:r>
              <a:rPr lang="en-US" dirty="0" smtClean="0"/>
              <a:t>I’d replace the three index lines with this line before “if”:</a:t>
            </a:r>
          </a:p>
          <a:p>
            <a:r>
              <a:rPr lang="en-US" sz="1600" dirty="0" smtClean="0"/>
              <a:t>  index = bottom +  (top-bottom)/2</a:t>
            </a:r>
          </a:p>
        </p:txBody>
      </p:sp>
    </p:spTree>
    <p:extLst>
      <p:ext uri="{BB962C8B-B14F-4D97-AF65-F5344CB8AC3E}">
        <p14:creationId xmlns:p14="http://schemas.microsoft.com/office/powerpoint/2010/main" val="151154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77" y="607304"/>
            <a:ext cx="7793686" cy="4141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OK to implement linear</a:t>
            </a:r>
            <a:br>
              <a:rPr lang="en-US" dirty="0" smtClean="0"/>
            </a:br>
            <a:r>
              <a:rPr lang="en-US" dirty="0" smtClean="0"/>
              <a:t>     search for testing…</a:t>
            </a:r>
          </a:p>
          <a:p>
            <a:pPr marL="0" indent="0">
              <a:buNone/>
            </a:pPr>
            <a:r>
              <a:rPr lang="en-US" dirty="0" smtClean="0"/>
              <a:t>But even this can be improved by thinking of invariants.  </a:t>
            </a:r>
          </a:p>
          <a:p>
            <a:pPr marL="0" indent="0">
              <a:buNone/>
            </a:pPr>
            <a:r>
              <a:rPr lang="en-US" dirty="0" smtClean="0"/>
              <a:t>I claim we already know (x &gt;= A[</a:t>
            </a:r>
            <a:r>
              <a:rPr lang="en-US" dirty="0" err="1" smtClean="0"/>
              <a:t>i</a:t>
            </a:r>
            <a:r>
              <a:rPr lang="en-US" dirty="0" smtClean="0"/>
              <a:t>]) when we test it.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know A[0]&lt;x when we start.</a:t>
            </a:r>
          </a:p>
          <a:p>
            <a:pPr marL="0" indent="0">
              <a:buNone/>
            </a:pPr>
            <a:r>
              <a:rPr lang="en-US" dirty="0" smtClean="0"/>
              <a:t>If, at </a:t>
            </a:r>
            <a:r>
              <a:rPr lang="en-US" dirty="0" err="1" smtClean="0"/>
              <a:t>i</a:t>
            </a:r>
            <a:r>
              <a:rPr lang="en-US" dirty="0" smtClean="0"/>
              <a:t>=k, we know (x &gt;= A[i]), then we test (x&lt;A[k+1]) and return if true.</a:t>
            </a:r>
          </a:p>
          <a:p>
            <a:pPr marL="0" indent="0">
              <a:buNone/>
            </a:pPr>
            <a:r>
              <a:rPr lang="en-US" dirty="0" smtClean="0"/>
              <a:t>Thus, when </a:t>
            </a:r>
            <a:r>
              <a:rPr lang="en-US" dirty="0" err="1" smtClean="0"/>
              <a:t>i</a:t>
            </a:r>
            <a:r>
              <a:rPr lang="en-US" dirty="0" smtClean="0"/>
              <a:t>=k+1, we also already know (x&gt;= A[</a:t>
            </a:r>
            <a:r>
              <a:rPr lang="en-US" dirty="0" err="1" smtClean="0"/>
              <a:t>i</a:t>
            </a:r>
            <a:r>
              <a:rPr lang="en-US" dirty="0" smtClean="0"/>
              <a:t>]).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6251850" y="1769527"/>
              <a:ext cx="3853440" cy="999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8250" y="1766287"/>
                <a:ext cx="3860280" cy="10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8871600" y="4184047"/>
              <a:ext cx="90720" cy="2847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7680" y="4152727"/>
                <a:ext cx="1771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more lines, the more to debug…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0; </a:t>
            </a:r>
            <a:r>
              <a:rPr lang="en-US" dirty="0" err="1" smtClean="0"/>
              <a:t>i</a:t>
            </a:r>
            <a:r>
              <a:rPr lang="en-US" dirty="0" smtClean="0"/>
              <a:t>&lt;n; </a:t>
            </a:r>
            <a:r>
              <a:rPr lang="en-US" dirty="0" err="1" smtClean="0"/>
              <a:t>i</a:t>
            </a:r>
            <a:r>
              <a:rPr lang="en-US" dirty="0" smtClean="0"/>
              <a:t>++)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if (x &lt; A[i+1]) return </a:t>
            </a:r>
            <a:r>
              <a:rPr lang="en-US" dirty="0" err="1" smtClean="0"/>
              <a:t>i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356" y="1892651"/>
            <a:ext cx="3527297" cy="4155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5" y="3504682"/>
            <a:ext cx="4828941" cy="19055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8928120" y="4718647"/>
              <a:ext cx="91440" cy="230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95000" y="4692007"/>
                <a:ext cx="163800" cy="29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62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Logic notation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Not: </a:t>
            </a:r>
            <a:r>
              <a:rPr lang="en-US" dirty="0" smtClean="0">
                <a:sym typeface="Symbol" panose="05050102010706020507" pitchFamily="18" charset="2"/>
              </a:rPr>
              <a:t>, ~, !, x̅;  </a:t>
            </a:r>
            <a:r>
              <a:rPr lang="en-US" dirty="0" smtClean="0"/>
              <a:t>And: </a:t>
            </a:r>
            <a:r>
              <a:rPr lang="en-US" dirty="0" smtClean="0">
                <a:sym typeface="Symbol" panose="05050102010706020507" pitchFamily="18" charset="2"/>
              </a:rPr>
              <a:t>, &amp;, &amp;&amp;; Or ,|,||; If/then implies, ; </a:t>
            </a:r>
            <a:r>
              <a:rPr lang="en-US" dirty="0" err="1" smtClean="0">
                <a:sym typeface="Symbol" panose="05050102010706020507" pitchFamily="18" charset="2"/>
              </a:rPr>
              <a:t>iff</a:t>
            </a:r>
            <a:r>
              <a:rPr lang="en-US" dirty="0" smtClean="0">
                <a:sym typeface="Symbol" panose="05050102010706020507" pitchFamily="18" charset="2"/>
              </a:rPr>
              <a:t> </a:t>
            </a:r>
          </a:p>
          <a:p>
            <a:r>
              <a:rPr lang="en-US" dirty="0" smtClean="0">
                <a:sym typeface="Symbol" panose="05050102010706020507" pitchFamily="18" charset="2"/>
              </a:rPr>
              <a:t>Precedence: ;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; ; /</a:t>
            </a:r>
          </a:p>
          <a:p>
            <a:r>
              <a:rPr lang="en-US" dirty="0" smtClean="0">
                <a:sym typeface="Symbol" panose="05050102010706020507" pitchFamily="18" charset="2"/>
              </a:rPr>
              <a:t>De Morgan’s laws: (a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 b)    a </a:t>
            </a:r>
            <a:r>
              <a:rPr lang="en-US" dirty="0">
                <a:sym typeface="Symbol" panose="05050102010706020507" pitchFamily="18" charset="2"/>
              </a:rPr>
              <a:t> </a:t>
            </a:r>
            <a:r>
              <a:rPr lang="en-US" dirty="0" smtClean="0">
                <a:sym typeface="Symbol" panose="05050102010706020507" pitchFamily="18" charset="2"/>
              </a:rPr>
              <a:t>b;   </a:t>
            </a:r>
            <a:r>
              <a:rPr lang="en-US" dirty="0">
                <a:sym typeface="Symbol" panose="05050102010706020507" pitchFamily="18" charset="2"/>
              </a:rPr>
              <a:t>(a  </a:t>
            </a:r>
            <a:r>
              <a:rPr lang="en-US" dirty="0" smtClean="0">
                <a:sym typeface="Symbol" panose="05050102010706020507" pitchFamily="18" charset="2"/>
              </a:rPr>
              <a:t>b)  </a:t>
            </a:r>
            <a:r>
              <a:rPr lang="en-US" dirty="0">
                <a:sym typeface="Symbol" panose="05050102010706020507" pitchFamily="18" charset="2"/>
              </a:rPr>
              <a:t> </a:t>
            </a:r>
            <a:r>
              <a:rPr lang="en-US" dirty="0" smtClean="0">
                <a:sym typeface="Symbol" panose="05050102010706020507" pitchFamily="18" charset="2"/>
              </a:rPr>
              <a:t> </a:t>
            </a:r>
            <a:r>
              <a:rPr lang="en-US" dirty="0">
                <a:sym typeface="Symbol" panose="05050102010706020507" pitchFamily="18" charset="2"/>
              </a:rPr>
              <a:t>a </a:t>
            </a:r>
            <a:r>
              <a:rPr lang="en-US" dirty="0" smtClean="0">
                <a:sym typeface="Symbol" panose="05050102010706020507" pitchFamily="18" charset="2"/>
              </a:rPr>
              <a:t> </a:t>
            </a:r>
            <a:r>
              <a:rPr lang="en-US" dirty="0">
                <a:sym typeface="Symbol" panose="05050102010706020507" pitchFamily="18" charset="2"/>
              </a:rPr>
              <a:t></a:t>
            </a:r>
            <a:r>
              <a:rPr lang="en-US" dirty="0" smtClean="0">
                <a:sym typeface="Symbol" panose="05050102010706020507" pitchFamily="18" charset="2"/>
              </a:rPr>
              <a:t>b</a:t>
            </a:r>
          </a:p>
          <a:p>
            <a:r>
              <a:rPr lang="en-US" dirty="0" smtClean="0">
                <a:sym typeface="Symbol" panose="05050102010706020507" pitchFamily="18" charset="2"/>
              </a:rPr>
              <a:t>Equivalences: a  b    </a:t>
            </a:r>
            <a:r>
              <a:rPr lang="en-US" dirty="0">
                <a:sym typeface="Symbol" panose="05050102010706020507" pitchFamily="18" charset="2"/>
              </a:rPr>
              <a:t>a  </a:t>
            </a:r>
            <a:r>
              <a:rPr lang="en-US" dirty="0" smtClean="0">
                <a:sym typeface="Symbol" panose="05050102010706020507" pitchFamily="18" charset="2"/>
              </a:rPr>
              <a:t>b    b </a:t>
            </a:r>
            <a:r>
              <a:rPr lang="en-US" dirty="0">
                <a:sym typeface="Symbol" panose="05050102010706020507" pitchFamily="18" charset="2"/>
              </a:rPr>
              <a:t> </a:t>
            </a:r>
            <a:r>
              <a:rPr lang="en-US" dirty="0" smtClean="0">
                <a:sym typeface="Symbol" panose="05050102010706020507" pitchFamily="18" charset="2"/>
              </a:rPr>
              <a:t>a  </a:t>
            </a:r>
            <a:r>
              <a:rPr lang="en-US" dirty="0">
                <a:sym typeface="Symbol" panose="05050102010706020507" pitchFamily="18" charset="2"/>
              </a:rPr>
              <a:t> </a:t>
            </a:r>
            <a:r>
              <a:rPr lang="en-US" dirty="0" smtClean="0">
                <a:sym typeface="Symbol" panose="05050102010706020507" pitchFamily="18" charset="2"/>
              </a:rPr>
              <a:t> b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</a:t>
            </a:r>
            <a:r>
              <a:rPr lang="en-US" dirty="0">
                <a:sym typeface="Symbol" panose="05050102010706020507" pitchFamily="18" charset="2"/>
              </a:rPr>
              <a:t>a </a:t>
            </a:r>
            <a:endParaRPr lang="en-US" dirty="0" smtClean="0">
              <a:sym typeface="Symbol" panose="05050102010706020507" pitchFamily="18" charset="2"/>
            </a:endParaRPr>
          </a:p>
          <a:p>
            <a:pPr lvl="1"/>
            <a:r>
              <a:rPr lang="en-US" dirty="0" smtClean="0"/>
              <a:t>If it does not rain, I commute by bicycle.</a:t>
            </a:r>
          </a:p>
          <a:p>
            <a:pPr lvl="1"/>
            <a:r>
              <a:rPr lang="en-US" dirty="0"/>
              <a:t>When it does not rain, I commute by bicycle.</a:t>
            </a:r>
          </a:p>
          <a:p>
            <a:pPr lvl="1"/>
            <a:r>
              <a:rPr lang="en-US" dirty="0" smtClean="0"/>
              <a:t>I commute by bicycle if it does not rain.</a:t>
            </a:r>
          </a:p>
          <a:p>
            <a:pPr lvl="1"/>
            <a:r>
              <a:rPr lang="en-US" dirty="0" smtClean="0"/>
              <a:t>I commute by bicycle unless it rains. </a:t>
            </a:r>
          </a:p>
          <a:p>
            <a:pPr lvl="1"/>
            <a:r>
              <a:rPr lang="en-US" dirty="0"/>
              <a:t>Either it rains, </a:t>
            </a:r>
            <a:r>
              <a:rPr lang="en-US" dirty="0" smtClean="0"/>
              <a:t>or </a:t>
            </a:r>
            <a:r>
              <a:rPr lang="en-US" dirty="0"/>
              <a:t>I commute by bicycle</a:t>
            </a:r>
            <a:r>
              <a:rPr lang="en-US" dirty="0" smtClean="0"/>
              <a:t>.</a:t>
            </a:r>
          </a:p>
          <a:p>
            <a:r>
              <a:rPr lang="en-US" dirty="0">
                <a:sym typeface="Symbol" panose="05050102010706020507" pitchFamily="18" charset="2"/>
              </a:rPr>
              <a:t>In English, sometime Or is </a:t>
            </a:r>
            <a:r>
              <a:rPr lang="en-US" dirty="0" smtClean="0">
                <a:sym typeface="Symbol" panose="05050102010706020507" pitchFamily="18" charset="2"/>
              </a:rPr>
              <a:t>exclusive </a:t>
            </a:r>
            <a:r>
              <a:rPr lang="en-US" dirty="0">
                <a:sym typeface="Symbol" panose="05050102010706020507" pitchFamily="18" charset="2"/>
              </a:rPr>
              <a:t>(</a:t>
            </a:r>
            <a:r>
              <a:rPr lang="en-US" dirty="0" err="1" smtClean="0">
                <a:sym typeface="Symbol" panose="05050102010706020507" pitchFamily="18" charset="2"/>
              </a:rPr>
              <a:t>Xor</a:t>
            </a:r>
            <a:r>
              <a:rPr lang="en-US" dirty="0" smtClean="0">
                <a:sym typeface="Symbol" panose="05050102010706020507" pitchFamily="18" charset="2"/>
              </a:rPr>
              <a:t>); </a:t>
            </a:r>
            <a:r>
              <a:rPr lang="en-US" dirty="0">
                <a:sym typeface="Symbol" panose="05050102010706020507" pitchFamily="18" charset="2"/>
              </a:rPr>
              <a:t>M</a:t>
            </a:r>
            <a:r>
              <a:rPr lang="en-US" dirty="0" smtClean="0">
                <a:sym typeface="Symbol" panose="05050102010706020507" pitchFamily="18" charset="2"/>
              </a:rPr>
              <a:t>ath Or </a:t>
            </a:r>
            <a:r>
              <a:rPr lang="en-US" dirty="0">
                <a:sym typeface="Symbol" panose="05050102010706020507" pitchFamily="18" charset="2"/>
              </a:rPr>
              <a:t>is always </a:t>
            </a:r>
            <a:r>
              <a:rPr lang="en-US" dirty="0" smtClean="0">
                <a:sym typeface="Symbol" panose="05050102010706020507" pitchFamily="18" charset="2"/>
              </a:rPr>
              <a:t>inclusive.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97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62378" y="1371891"/>
            <a:ext cx="8254625" cy="5100346"/>
            <a:chOff x="1871055" y="411331"/>
            <a:chExt cx="10603145" cy="65514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700" y="411331"/>
              <a:ext cx="10303500" cy="655144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84592" y="2254941"/>
              <a:ext cx="1754019" cy="2040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71055" y="1121019"/>
              <a:ext cx="1696058" cy="1264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99604" y="716521"/>
            <a:ext cx="3125687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Values in index calculation!</a:t>
            </a:r>
          </a:p>
          <a:p>
            <a:endParaRPr lang="en-US" sz="1600" dirty="0"/>
          </a:p>
          <a:p>
            <a:r>
              <a:rPr lang="en-US" dirty="0"/>
              <a:t>Doesn’t maintain an interval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Returns first found; not what was asked for.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confuse values &amp; indices!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758" y="1690688"/>
            <a:ext cx="3391996" cy="41892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7161" y="5630183"/>
            <a:ext cx="185927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Changes A!</a:t>
            </a:r>
          </a:p>
          <a:p>
            <a:r>
              <a:rPr lang="en-US" dirty="0" smtClean="0"/>
              <a:t>Returns true</a:t>
            </a:r>
          </a:p>
          <a:p>
            <a:r>
              <a:rPr lang="en-US" dirty="0" smtClean="0"/>
              <a:t>Linear “for” loop</a:t>
            </a:r>
          </a:p>
          <a:p>
            <a:r>
              <a:rPr lang="en-US" dirty="0" smtClean="0"/>
              <a:t>Needs interval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03" y="2568859"/>
            <a:ext cx="3561147" cy="33431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4721" y="2168079"/>
            <a:ext cx="22953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Assigns reals as </a:t>
            </a:r>
            <a:r>
              <a:rPr lang="en-US" dirty="0" err="1" smtClean="0"/>
              <a:t>int</a:t>
            </a:r>
            <a:r>
              <a:rPr lang="en-US" dirty="0" smtClean="0"/>
              <a:t>!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2177078" y="2021167"/>
              <a:ext cx="3692160" cy="3962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2398" y="2015407"/>
                <a:ext cx="3702600" cy="39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9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initialize inside the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8200" y="1273199"/>
            <a:ext cx="8058150" cy="5456189"/>
            <a:chOff x="2905125" y="1278763"/>
            <a:chExt cx="8058150" cy="54561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125" y="1278763"/>
              <a:ext cx="8058150" cy="54561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043238" y="2466975"/>
              <a:ext cx="1157287" cy="700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81350" y="2906744"/>
              <a:ext cx="1381125" cy="2347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228104" y="3124130"/>
            <a:ext cx="284797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Initialization inside loop.</a:t>
            </a:r>
          </a:p>
          <a:p>
            <a:r>
              <a:rPr lang="en-US" dirty="0" smtClean="0"/>
              <a:t>Can stop only if x is found; assumption added.</a:t>
            </a:r>
          </a:p>
          <a:p>
            <a:r>
              <a:rPr lang="en-US" dirty="0" smtClean="0"/>
              <a:t>Stops on 1</a:t>
            </a:r>
            <a:r>
              <a:rPr lang="en-US" baseline="30000" dirty="0" smtClean="0"/>
              <a:t>st</a:t>
            </a:r>
            <a:r>
              <a:rPr lang="en-US" dirty="0" smtClean="0"/>
              <a:t> find.</a:t>
            </a:r>
          </a:p>
          <a:p>
            <a:r>
              <a:rPr lang="en-US" dirty="0" smtClean="0"/>
              <a:t>Needs concept of interval; tries to use a single pointer.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3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583071" y="2517342"/>
            <a:ext cx="6299473" cy="4039536"/>
            <a:chOff x="392906" y="1435652"/>
            <a:chExt cx="7134869" cy="44650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46" y="1544094"/>
              <a:ext cx="6739429" cy="435664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8200" y="3443288"/>
              <a:ext cx="890588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88346" y="2246316"/>
              <a:ext cx="890588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906" y="1435652"/>
              <a:ext cx="890588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 within range bounds!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70" y="1531480"/>
            <a:ext cx="7100342" cy="5126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5578" y="3322541"/>
            <a:ext cx="3343276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Subtraction can go outside [</a:t>
            </a:r>
            <a:r>
              <a:rPr lang="en-US" dirty="0" err="1" smtClean="0"/>
              <a:t>start,end</a:t>
            </a:r>
            <a:r>
              <a:rPr lang="en-US" dirty="0" smtClean="0"/>
              <a:t>] interval.  </a:t>
            </a:r>
            <a:br>
              <a:rPr lang="en-US" dirty="0" smtClean="0"/>
            </a:br>
            <a:r>
              <a:rPr lang="en-US" sz="1600" dirty="0" smtClean="0"/>
              <a:t>(Unnecessary temp &amp; extra comparisons, BTW)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2380" y="1550443"/>
            <a:ext cx="3778398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Doubling can go outside [0,n] interval.  </a:t>
            </a:r>
            <a:br>
              <a:rPr lang="en-US" dirty="0" smtClean="0"/>
            </a:br>
            <a:r>
              <a:rPr lang="en-US" sz="1600" dirty="0" smtClean="0"/>
              <a:t>(This doubles to find range then performs a linear search backward.)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3769074" y="5740255"/>
              <a:ext cx="128880" cy="1972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5594" y="5712535"/>
                <a:ext cx="2059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4710474" y="1607455"/>
              <a:ext cx="1031760" cy="52927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9034" y="1605295"/>
                <a:ext cx="1037520" cy="52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9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return things not in the specification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345033" y="1599090"/>
            <a:ext cx="5468421" cy="4154009"/>
            <a:chOff x="-345033" y="1599090"/>
            <a:chExt cx="5468421" cy="41540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99090"/>
              <a:ext cx="5123388" cy="415400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345033" y="2876555"/>
              <a:ext cx="1345158" cy="136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27153" y="5587003"/>
            <a:ext cx="312568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May return index too high or too low when x is found.</a:t>
            </a:r>
          </a:p>
          <a:p>
            <a:r>
              <a:rPr lang="en-US" dirty="0" smtClean="0"/>
              <a:t>-1 is not a valid return value.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93" y="1414883"/>
            <a:ext cx="3458261" cy="42854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316" y="5826728"/>
            <a:ext cx="256848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value, not index.  </a:t>
            </a:r>
            <a:br>
              <a:rPr lang="en-US" dirty="0" smtClean="0"/>
            </a:br>
            <a:r>
              <a:rPr lang="en-US" dirty="0" smtClean="0"/>
              <a:t>No return if x not found.</a:t>
            </a:r>
          </a:p>
          <a:p>
            <a:r>
              <a:rPr lang="en-US" dirty="0" smtClean="0"/>
              <a:t>mid not in [</a:t>
            </a:r>
            <a:r>
              <a:rPr lang="en-US" dirty="0" err="1" smtClean="0"/>
              <a:t>start,end</a:t>
            </a:r>
            <a:r>
              <a:rPr lang="en-US" dirty="0" smtClean="0"/>
              <a:t>].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4969789" y="1527649"/>
              <a:ext cx="176400" cy="5193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7629" y="1526209"/>
                <a:ext cx="182520" cy="51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0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e sure to terminate,</a:t>
            </a:r>
            <a:br>
              <a:rPr lang="en-US" dirty="0" smtClean="0"/>
            </a:br>
            <a:r>
              <a:rPr lang="en-US" dirty="0" smtClean="0"/>
              <a:t>but not too early.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630520" y="470527"/>
            <a:ext cx="6652750" cy="3695700"/>
            <a:chOff x="4366026" y="1825625"/>
            <a:chExt cx="7423295" cy="4090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890" y="1825625"/>
              <a:ext cx="7302431" cy="40904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366026" y="3019903"/>
              <a:ext cx="882743" cy="871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157583" y="704740"/>
            <a:ext cx="31256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Stops 1</a:t>
            </a:r>
            <a:r>
              <a:rPr lang="en-US" baseline="30000" dirty="0" smtClean="0"/>
              <a:t>st</a:t>
            </a:r>
            <a:r>
              <a:rPr lang="en-US" dirty="0" smtClean="0"/>
              <a:t> find, but shouldn’t;</a:t>
            </a:r>
            <a:br>
              <a:rPr lang="en-US" dirty="0" smtClean="0"/>
            </a:br>
            <a:r>
              <a:rPr lang="en-US" dirty="0" smtClean="0"/>
              <a:t>infinite loop if x is not there.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094" y="1597144"/>
            <a:ext cx="3310631" cy="4376566"/>
            <a:chOff x="666749" y="1614844"/>
            <a:chExt cx="3310631" cy="437656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14844"/>
              <a:ext cx="3139180" cy="4376566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761999" y="3709988"/>
              <a:ext cx="609601" cy="3619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61999" y="3360184"/>
              <a:ext cx="452439" cy="7117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6749" y="2863297"/>
              <a:ext cx="452439" cy="7117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2344" y="5973710"/>
            <a:ext cx="31256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Stops 1</a:t>
            </a:r>
            <a:r>
              <a:rPr lang="en-US" baseline="30000" dirty="0" smtClean="0"/>
              <a:t>st</a:t>
            </a:r>
            <a:r>
              <a:rPr lang="en-US" dirty="0" smtClean="0"/>
              <a:t> find, but shouldn’t;</a:t>
            </a:r>
            <a:br>
              <a:rPr lang="en-US" dirty="0" smtClean="0"/>
            </a:br>
            <a:r>
              <a:rPr lang="en-US" dirty="0" smtClean="0"/>
              <a:t>Returns 0 if x is not there.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135242" y="2284361"/>
            <a:ext cx="2395945" cy="3230613"/>
            <a:chOff x="3020930" y="2284361"/>
            <a:chExt cx="2395945" cy="3230613"/>
          </a:xfrm>
        </p:grpSpPr>
        <p:grpSp>
          <p:nvGrpSpPr>
            <p:cNvPr id="25" name="Group 24"/>
            <p:cNvGrpSpPr/>
            <p:nvPr/>
          </p:nvGrpSpPr>
          <p:grpSpPr>
            <a:xfrm>
              <a:off x="3020930" y="2284361"/>
              <a:ext cx="2395945" cy="3230613"/>
              <a:chOff x="2997120" y="2284361"/>
              <a:chExt cx="2395945" cy="323061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7535" y="2284361"/>
                <a:ext cx="2395530" cy="323061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1" name="Ink 20"/>
                  <p14:cNvContentPartPr/>
                  <p14:nvPr/>
                </p14:nvContentPartPr>
                <p14:xfrm>
                  <a:off x="2997120" y="3524887"/>
                  <a:ext cx="522720" cy="531000"/>
                </p14:xfrm>
              </p:contentPart>
            </mc:Choice>
            <mc:Fallback xmlns="">
              <p:pic>
                <p:nvPicPr>
                  <p:cNvPr id="21" name="Ink 2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949600" y="3474487"/>
                    <a:ext cx="617760" cy="624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/>
                <p14:cNvContentPartPr/>
                <p14:nvPr/>
              </p14:nvContentPartPr>
              <p14:xfrm>
                <a:off x="4762200" y="3286567"/>
                <a:ext cx="552960" cy="17114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25480" y="3248047"/>
                  <a:ext cx="641520" cy="178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4393920" y="4226887"/>
              <a:ext cx="3240" cy="2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91400" y="4224367"/>
                <a:ext cx="7920" cy="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/>
          <p:cNvGrpSpPr/>
          <p:nvPr/>
        </p:nvGrpSpPr>
        <p:grpSpPr>
          <a:xfrm>
            <a:off x="3608040" y="3456127"/>
            <a:ext cx="1318320" cy="857160"/>
            <a:chOff x="3608040" y="3456127"/>
            <a:chExt cx="1318320" cy="85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/>
                <p14:cNvContentPartPr/>
                <p14:nvPr/>
              </p14:nvContentPartPr>
              <p14:xfrm>
                <a:off x="3608040" y="3511567"/>
                <a:ext cx="1007640" cy="47448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5880" y="3509407"/>
                  <a:ext cx="10141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/>
                <p14:cNvContentPartPr/>
                <p14:nvPr/>
              </p14:nvContentPartPr>
              <p14:xfrm>
                <a:off x="3967680" y="3456127"/>
                <a:ext cx="958680" cy="58428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65880" y="3451807"/>
                  <a:ext cx="96480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/>
                <p14:cNvContentPartPr/>
                <p14:nvPr/>
              </p14:nvContentPartPr>
              <p14:xfrm>
                <a:off x="4244880" y="4226887"/>
                <a:ext cx="146520" cy="8640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40200" y="4224367"/>
                  <a:ext cx="153720" cy="93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30" y="4001294"/>
            <a:ext cx="2746021" cy="267592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565264" y="5637949"/>
            <a:ext cx="14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Stop 1</a:t>
            </a:r>
            <a:r>
              <a:rPr lang="en-US" baseline="30000" dirty="0" smtClean="0"/>
              <a:t>st</a:t>
            </a:r>
            <a:r>
              <a:rPr lang="en-US" dirty="0" smtClean="0"/>
              <a:t> find. Correct if = handled as &gt;.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62331" y="4598921"/>
            <a:ext cx="1974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tart &lt; end always; infinite loop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/>
              <p14:cNvContentPartPr/>
              <p14:nvPr/>
            </p14:nvContentPartPr>
            <p14:xfrm>
              <a:off x="2878650" y="1776727"/>
              <a:ext cx="500040" cy="51130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2530" y="1773487"/>
                <a:ext cx="511200" cy="51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/>
              <p14:cNvContentPartPr/>
              <p14:nvPr/>
            </p14:nvContentPartPr>
            <p14:xfrm>
              <a:off x="5617170" y="330247"/>
              <a:ext cx="213480" cy="6498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11770" y="328087"/>
                <a:ext cx="222840" cy="65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/>
              <p14:cNvContentPartPr/>
              <p14:nvPr/>
            </p14:nvContentPartPr>
            <p14:xfrm>
              <a:off x="5663408" y="3775807"/>
              <a:ext cx="6625440" cy="1926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61248" y="3771127"/>
                <a:ext cx="6634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6" name="Ink 55"/>
              <p14:cNvContentPartPr/>
              <p14:nvPr/>
            </p14:nvContentPartPr>
            <p14:xfrm>
              <a:off x="10015448" y="4261087"/>
              <a:ext cx="483120" cy="2660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67208" y="4216447"/>
                <a:ext cx="58140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/>
              <p14:cNvContentPartPr/>
              <p14:nvPr/>
            </p14:nvContentPartPr>
            <p14:xfrm>
              <a:off x="10334408" y="6572287"/>
              <a:ext cx="102960" cy="1166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95168" y="6538807"/>
                <a:ext cx="186480" cy="19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aware of memory movement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5" y="1825625"/>
            <a:ext cx="8850855" cy="46557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66241" y="1825625"/>
            <a:ext cx="215890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return value if x not found.</a:t>
            </a:r>
          </a:p>
          <a:p>
            <a:r>
              <a:rPr lang="en-US" dirty="0" smtClean="0"/>
              <a:t>Returns 1</a:t>
            </a:r>
            <a:r>
              <a:rPr lang="en-US" baseline="30000" dirty="0" smtClean="0"/>
              <a:t>st</a:t>
            </a:r>
            <a:r>
              <a:rPr lang="en-US" dirty="0" smtClean="0"/>
              <a:t> find.</a:t>
            </a:r>
          </a:p>
          <a:p>
            <a:endParaRPr lang="en-US" dirty="0" smtClean="0"/>
          </a:p>
          <a:p>
            <a:r>
              <a:rPr lang="en-US" dirty="0" smtClean="0"/>
              <a:t>Can’t get log</a:t>
            </a:r>
            <a:r>
              <a:rPr lang="en-US" baseline="-25000" dirty="0" smtClean="0"/>
              <a:t>2</a:t>
            </a:r>
            <a:r>
              <a:rPr lang="en-US" dirty="0" smtClean="0"/>
              <a:t> n if you copy a linear amount of memory!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4763" y="2152650"/>
            <a:ext cx="1128712" cy="111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5" y="678210"/>
            <a:ext cx="9367316" cy="5870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032" y="3465905"/>
            <a:ext cx="181451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“Success case” stops on 1st find; may be incorrect.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4222" y="1950404"/>
            <a:ext cx="1238250" cy="76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6638" y="2384989"/>
            <a:ext cx="19160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Hardcoded “magic numbers” are evil. </a:t>
            </a:r>
          </a:p>
        </p:txBody>
      </p:sp>
    </p:spTree>
    <p:extLst>
      <p:ext uri="{BB962C8B-B14F-4D97-AF65-F5344CB8AC3E}">
        <p14:creationId xmlns:p14="http://schemas.microsoft.com/office/powerpoint/2010/main" val="3274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loop or deciding outside the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" y="1561339"/>
            <a:ext cx="4780024" cy="1758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" y="4001294"/>
            <a:ext cx="4036722" cy="2561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44" y="1409467"/>
            <a:ext cx="5139634" cy="51040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5405" y="2883991"/>
            <a:ext cx="28479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</a:t>
            </a:r>
            <a:r>
              <a:rPr lang="en-US" dirty="0" err="1" smtClean="0"/>
              <a:t>i</a:t>
            </a:r>
            <a:r>
              <a:rPr lang="en-US" dirty="0" smtClean="0"/>
              <a:t> always increases, but x &lt; A[</a:t>
            </a:r>
            <a:r>
              <a:rPr lang="en-US" dirty="0" err="1" smtClean="0"/>
              <a:t>i</a:t>
            </a:r>
            <a:r>
              <a:rPr lang="en-US" dirty="0" smtClean="0"/>
              <a:t>].  An infinite loop. 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65405" y="4912524"/>
            <a:ext cx="26717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</a:t>
            </a:r>
            <a:r>
              <a:rPr lang="en-US" dirty="0" err="1" smtClean="0"/>
              <a:t>i</a:t>
            </a:r>
            <a:r>
              <a:rPr lang="en-US" dirty="0" smtClean="0"/>
              <a:t> always decreases and gets stuck at 1.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6542163" y="2601448"/>
              <a:ext cx="178920" cy="275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10123" y="2582368"/>
                <a:ext cx="234360" cy="3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9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29" y="757966"/>
            <a:ext cx="6084699" cy="5180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9524" y="1621864"/>
            <a:ext cx="227647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only if found.</a:t>
            </a:r>
          </a:p>
          <a:p>
            <a:r>
              <a:rPr lang="en-US" dirty="0" smtClean="0"/>
              <a:t>Returns 1</a:t>
            </a:r>
            <a:r>
              <a:rPr lang="en-US" baseline="30000" dirty="0" smtClean="0"/>
              <a:t>st</a:t>
            </a:r>
            <a:r>
              <a:rPr lang="en-US" dirty="0" smtClean="0"/>
              <a:t> find.</a:t>
            </a:r>
          </a:p>
          <a:p>
            <a:r>
              <a:rPr lang="en-US" dirty="0" smtClean="0"/>
              <a:t>Recursion uses stack.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Quantifiers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7812"/>
            <a:ext cx="10515600" cy="4859151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 = for all = for each s in S = {s</a:t>
            </a:r>
            <a:r>
              <a:rPr lang="en-US" baseline="-25000" dirty="0" smtClean="0">
                <a:sym typeface="Symbol" panose="05050102010706020507" pitchFamily="18" charset="2"/>
              </a:rPr>
              <a:t>1</a:t>
            </a:r>
            <a:r>
              <a:rPr lang="en-US" dirty="0" smtClean="0">
                <a:sym typeface="Symbol" panose="05050102010706020507" pitchFamily="18" charset="2"/>
              </a:rPr>
              <a:t>, s</a:t>
            </a:r>
            <a:r>
              <a:rPr lang="en-US" baseline="-25000" dirty="0" smtClean="0">
                <a:sym typeface="Symbol" panose="05050102010706020507" pitchFamily="18" charset="2"/>
              </a:rPr>
              <a:t>2</a:t>
            </a:r>
            <a:r>
              <a:rPr lang="en-US" dirty="0" smtClean="0">
                <a:sym typeface="Symbol" panose="05050102010706020507" pitchFamily="18" charset="2"/>
              </a:rPr>
              <a:t>, s</a:t>
            </a:r>
            <a:r>
              <a:rPr lang="en-US" baseline="-25000" dirty="0" smtClean="0">
                <a:sym typeface="Symbol" panose="05050102010706020507" pitchFamily="18" charset="2"/>
              </a:rPr>
              <a:t>3</a:t>
            </a:r>
            <a:r>
              <a:rPr lang="en-US" dirty="0" smtClean="0">
                <a:sym typeface="Symbol" panose="05050102010706020507" pitchFamily="18" charset="2"/>
              </a:rPr>
              <a:t>, …}  </a:t>
            </a:r>
            <a:endParaRPr lang="en-US" dirty="0"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Symbol" panose="05050102010706020507" pitchFamily="18" charset="2"/>
              </a:rPr>
              <a:t> s in S P(s) is false if we can find any s with P(s) = false.  Otherwise it is true.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Symbol" panose="05050102010706020507" pitchFamily="18" charset="2"/>
              </a:rPr>
              <a:t> s in S P(s</a:t>
            </a:r>
            <a:r>
              <a:rPr lang="en-US" dirty="0" smtClean="0">
                <a:sym typeface="Symbol" panose="05050102010706020507" pitchFamily="18" charset="2"/>
              </a:rPr>
              <a:t>)  P(s</a:t>
            </a:r>
            <a:r>
              <a:rPr lang="en-US" baseline="-25000" dirty="0" smtClean="0">
                <a:sym typeface="Symbol" panose="05050102010706020507" pitchFamily="18" charset="2"/>
              </a:rPr>
              <a:t>1</a:t>
            </a:r>
            <a:r>
              <a:rPr lang="en-US" dirty="0" smtClean="0">
                <a:sym typeface="Symbol" panose="05050102010706020507" pitchFamily="18" charset="2"/>
              </a:rPr>
              <a:t>)  P(s</a:t>
            </a:r>
            <a:r>
              <a:rPr lang="en-US" baseline="-25000" dirty="0" smtClean="0">
                <a:sym typeface="Symbol" panose="05050102010706020507" pitchFamily="18" charset="2"/>
              </a:rPr>
              <a:t>2</a:t>
            </a:r>
            <a:r>
              <a:rPr lang="en-US" dirty="0" smtClean="0">
                <a:sym typeface="Symbol" panose="05050102010706020507" pitchFamily="18" charset="2"/>
              </a:rPr>
              <a:t>)  P(s</a:t>
            </a:r>
            <a:r>
              <a:rPr lang="en-US" baseline="-25000" dirty="0" smtClean="0">
                <a:sym typeface="Symbol" panose="05050102010706020507" pitchFamily="18" charset="2"/>
              </a:rPr>
              <a:t>3</a:t>
            </a:r>
            <a:r>
              <a:rPr lang="en-US" dirty="0" smtClean="0">
                <a:sym typeface="Symbol" panose="05050102010706020507" pitchFamily="18" charset="2"/>
              </a:rPr>
              <a:t>)</a:t>
            </a:r>
            <a:r>
              <a:rPr lang="en-US" dirty="0">
                <a:sym typeface="Symbol" panose="05050102010706020507" pitchFamily="18" charset="2"/>
              </a:rPr>
              <a:t>  </a:t>
            </a:r>
            <a:r>
              <a:rPr lang="en-US" dirty="0" smtClean="0">
                <a:sym typeface="Symbol" panose="05050102010706020507" pitchFamily="18" charset="2"/>
              </a:rPr>
              <a:t>… 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Symbol" panose="05050102010706020507" pitchFamily="18" charset="2"/>
              </a:rPr>
              <a:t>True if your worst enemy can’t pick an s that makes P(s) false.</a:t>
            </a:r>
          </a:p>
          <a:p>
            <a:r>
              <a:rPr lang="en-US" dirty="0" smtClean="0">
                <a:sym typeface="Symbol" panose="05050102010706020507" pitchFamily="18" charset="2"/>
              </a:rPr>
              <a:t> = there exists an = at least one s in 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Symbol" panose="05050102010706020507" pitchFamily="18" charset="2"/>
              </a:rPr>
              <a:t>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s in S P(s) is </a:t>
            </a:r>
            <a:r>
              <a:rPr lang="en-US" dirty="0" smtClean="0">
                <a:sym typeface="Symbol" panose="05050102010706020507" pitchFamily="18" charset="2"/>
              </a:rPr>
              <a:t>true </a:t>
            </a:r>
            <a:r>
              <a:rPr lang="en-US" dirty="0">
                <a:sym typeface="Symbol" panose="05050102010706020507" pitchFamily="18" charset="2"/>
              </a:rPr>
              <a:t>if we can find any s with P(s) = </a:t>
            </a:r>
            <a:r>
              <a:rPr lang="en-US" dirty="0" smtClean="0">
                <a:sym typeface="Symbol" panose="05050102010706020507" pitchFamily="18" charset="2"/>
              </a:rPr>
              <a:t>true.  </a:t>
            </a:r>
            <a:r>
              <a:rPr lang="en-US" dirty="0">
                <a:sym typeface="Symbol" panose="05050102010706020507" pitchFamily="18" charset="2"/>
              </a:rPr>
              <a:t>Otherwise it is </a:t>
            </a:r>
            <a:r>
              <a:rPr lang="en-US" dirty="0" smtClean="0">
                <a:sym typeface="Symbol" panose="05050102010706020507" pitchFamily="18" charset="2"/>
              </a:rPr>
              <a:t>false.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Symbol" panose="05050102010706020507" pitchFamily="18" charset="2"/>
              </a:rPr>
              <a:t>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s in S P(s)  P(s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) </a:t>
            </a:r>
            <a:r>
              <a:rPr lang="en-US" dirty="0" smtClean="0">
                <a:sym typeface="Symbol" panose="05050102010706020507" pitchFamily="18" charset="2"/>
              </a:rPr>
              <a:t> P(s</a:t>
            </a:r>
            <a:r>
              <a:rPr lang="en-US" baseline="-25000" dirty="0" smtClean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  </a:t>
            </a:r>
            <a:r>
              <a:rPr lang="en-US" dirty="0" smtClean="0">
                <a:sym typeface="Symbol" panose="05050102010706020507" pitchFamily="18" charset="2"/>
              </a:rPr>
              <a:t>P(s</a:t>
            </a:r>
            <a:r>
              <a:rPr lang="en-US" baseline="-25000" dirty="0" smtClean="0">
                <a:sym typeface="Symbol" panose="05050102010706020507" pitchFamily="18" charset="2"/>
              </a:rPr>
              <a:t>3</a:t>
            </a:r>
            <a:r>
              <a:rPr lang="en-US" dirty="0">
                <a:sym typeface="Symbol" panose="05050102010706020507" pitchFamily="18" charset="2"/>
              </a:rPr>
              <a:t>)  </a:t>
            </a:r>
            <a:r>
              <a:rPr lang="en-US" dirty="0" smtClean="0">
                <a:sym typeface="Symbol" panose="05050102010706020507" pitchFamily="18" charset="2"/>
              </a:rPr>
              <a:t>… </a:t>
            </a:r>
            <a:r>
              <a:rPr lang="en-US" dirty="0">
                <a:sym typeface="Symbol" panose="05050102010706020507" pitchFamily="18" charset="2"/>
              </a:rPr>
              <a:t> </a:t>
            </a:r>
            <a:endParaRPr lang="en-US" dirty="0" smtClean="0"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ym typeface="Symbol" panose="05050102010706020507" pitchFamily="18" charset="2"/>
              </a:rPr>
              <a:t>True if </a:t>
            </a:r>
            <a:r>
              <a:rPr lang="en-US" dirty="0" smtClean="0">
                <a:sym typeface="Symbol" panose="05050102010706020507" pitchFamily="18" charset="2"/>
              </a:rPr>
              <a:t>you can </a:t>
            </a:r>
            <a:r>
              <a:rPr lang="en-US" dirty="0">
                <a:sym typeface="Symbol" panose="05050102010706020507" pitchFamily="18" charset="2"/>
              </a:rPr>
              <a:t>pick an s that makes P(s) </a:t>
            </a:r>
            <a:r>
              <a:rPr lang="en-US" dirty="0" smtClean="0">
                <a:sym typeface="Symbol" panose="05050102010706020507" pitchFamily="18" charset="2"/>
              </a:rPr>
              <a:t>true.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Note:  </a:t>
            </a:r>
            <a:r>
              <a:rPr lang="en-US" dirty="0">
                <a:sym typeface="Symbol" panose="05050102010706020507" pitchFamily="18" charset="2"/>
              </a:rPr>
              <a:t>s in S </a:t>
            </a:r>
            <a:r>
              <a:rPr lang="en-US" dirty="0" smtClean="0">
                <a:sym typeface="Symbol" panose="05050102010706020507" pitchFamily="18" charset="2"/>
              </a:rPr>
              <a:t>P(s</a:t>
            </a:r>
            <a:r>
              <a:rPr lang="en-US" dirty="0">
                <a:sym typeface="Symbol" panose="05050102010706020507" pitchFamily="18" charset="2"/>
              </a:rPr>
              <a:t>) </a:t>
            </a:r>
            <a:r>
              <a:rPr lang="en-US" dirty="0" smtClean="0">
                <a:sym typeface="Symbol" panose="05050102010706020507" pitchFamily="18" charset="2"/>
              </a:rPr>
              <a:t> </a:t>
            </a:r>
            <a:r>
              <a:rPr lang="en-US" dirty="0">
                <a:sym typeface="Symbol" panose="05050102010706020507" pitchFamily="18" charset="2"/>
              </a:rPr>
              <a:t> s in S P(s) </a:t>
            </a:r>
            <a:r>
              <a:rPr lang="en-US" dirty="0" smtClean="0">
                <a:sym typeface="Symbol" panose="05050102010706020507" pitchFamily="18" charset="2"/>
              </a:rPr>
              <a:t> and </a:t>
            </a:r>
            <a:r>
              <a:rPr lang="en-US" dirty="0">
                <a:sym typeface="Symbol" panose="05050102010706020507" pitchFamily="18" charset="2"/>
              </a:rPr>
              <a:t>  </a:t>
            </a:r>
            <a:r>
              <a:rPr lang="en-US" dirty="0" smtClean="0">
                <a:sym typeface="Symbol" panose="05050102010706020507" pitchFamily="18" charset="2"/>
              </a:rPr>
              <a:t> </a:t>
            </a:r>
            <a:r>
              <a:rPr lang="en-US" dirty="0">
                <a:sym typeface="Symbol" panose="05050102010706020507" pitchFamily="18" charset="2"/>
              </a:rPr>
              <a:t>s in S P(s)  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s in S P(s</a:t>
            </a:r>
            <a:r>
              <a:rPr lang="en-US" dirty="0" smtClean="0">
                <a:sym typeface="Symbol" panose="05050102010706020507" pitchFamily="18" charset="2"/>
              </a:rPr>
              <a:t>).</a:t>
            </a:r>
            <a:br>
              <a:rPr lang="en-US" dirty="0" smtClean="0">
                <a:sym typeface="Symbol" panose="05050102010706020507" pitchFamily="18" charset="2"/>
              </a:rPr>
            </a:br>
            <a:r>
              <a:rPr lang="en-US" dirty="0" err="1" smtClean="0">
                <a:sym typeface="Symbol" panose="05050102010706020507" pitchFamily="18" charset="2"/>
              </a:rPr>
              <a:t>DeMorgan’s</a:t>
            </a:r>
            <a:r>
              <a:rPr lang="en-US" dirty="0" smtClean="0">
                <a:sym typeface="Symbol" panose="05050102010706020507" pitchFamily="18" charset="2"/>
              </a:rPr>
              <a:t> law for quantifiers </a:t>
            </a:r>
            <a:endParaRPr lang="en-US" dirty="0" smtClean="0"/>
          </a:p>
          <a:p>
            <a:r>
              <a:rPr lang="en-US" dirty="0" smtClean="0"/>
              <a:t>Order matters between different quantifiers: </a:t>
            </a:r>
            <a:r>
              <a:rPr lang="en-US" dirty="0" smtClean="0">
                <a:sym typeface="Symbol" panose="05050102010706020507" pitchFamily="18" charset="2"/>
              </a:rPr>
              <a:t>a b vs. </a:t>
            </a:r>
            <a:r>
              <a:rPr lang="en-US" dirty="0">
                <a:sym typeface="Symbol" panose="05050102010706020507" pitchFamily="18" charset="2"/>
              </a:rPr>
              <a:t>b </a:t>
            </a:r>
            <a:r>
              <a:rPr lang="en-US" dirty="0" smtClean="0">
                <a:sym typeface="Symbol" panose="05050102010706020507" pitchFamily="18" charset="2"/>
              </a:rPr>
              <a:t>a.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6594999" y="2231269"/>
              <a:ext cx="335520" cy="2062949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7439" y="2221908"/>
                <a:ext cx="349200" cy="2080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6466479" y="2172229"/>
              <a:ext cx="1352160" cy="2285429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9639" y="2162868"/>
                <a:ext cx="1369440" cy="2303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8760039" y="1668229"/>
              <a:ext cx="36360" cy="15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54639" y="1664269"/>
                <a:ext cx="439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3258519" y="5428789"/>
              <a:ext cx="17280" cy="90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4919" y="5426269"/>
                <a:ext cx="244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6329679" y="6065989"/>
              <a:ext cx="2483640" cy="6505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6799" y="6060949"/>
                <a:ext cx="368928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9407763" y="5196547"/>
              <a:ext cx="2663280" cy="15631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04163" y="5193307"/>
                <a:ext cx="2669400" cy="15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4649643" y="6132547"/>
              <a:ext cx="1593720" cy="68364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45683" y="6129667"/>
                <a:ext cx="160020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3" name="Ink 52"/>
              <p14:cNvContentPartPr/>
              <p14:nvPr/>
            </p14:nvContentPartPr>
            <p14:xfrm>
              <a:off x="10324683" y="5864347"/>
              <a:ext cx="1779120" cy="32940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22883" y="5860747"/>
                <a:ext cx="1784880" cy="3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Exponents &amp;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i="1" dirty="0" smtClean="0"/>
              <a:t>x </a:t>
            </a:r>
            <a:r>
              <a:rPr lang="en-US" dirty="0" smtClean="0"/>
              <a:t>&gt; 0, </a:t>
            </a:r>
            <a:r>
              <a:rPr lang="en-US" dirty="0" err="1" smtClean="0"/>
              <a:t>log</a:t>
            </a:r>
            <a:r>
              <a:rPr lang="en-US" i="1" baseline="-25000" dirty="0" err="1" smtClean="0"/>
              <a:t>b</a:t>
            </a:r>
            <a:r>
              <a:rPr lang="en-US" i="1" dirty="0" smtClean="0"/>
              <a:t> x = c</a:t>
            </a:r>
            <a:r>
              <a:rPr lang="en-US" dirty="0" smtClean="0"/>
              <a:t>  </a:t>
            </a:r>
            <a:r>
              <a:rPr lang="en-US" dirty="0" err="1" smtClean="0"/>
              <a:t>iff</a:t>
            </a:r>
            <a:r>
              <a:rPr lang="en-US" dirty="0" smtClean="0"/>
              <a:t>  </a:t>
            </a:r>
            <a:r>
              <a:rPr lang="en-US" i="1" dirty="0" smtClean="0"/>
              <a:t>x = </a:t>
            </a:r>
            <a:r>
              <a:rPr lang="en-US" i="1" dirty="0" err="1" smtClean="0"/>
              <a:t>b</a:t>
            </a:r>
            <a:r>
              <a:rPr lang="en-US" i="1" baseline="30000" dirty="0" err="1" smtClean="0"/>
              <a:t>c</a:t>
            </a:r>
            <a:endParaRPr lang="en-US" i="1" dirty="0" smtClean="0"/>
          </a:p>
          <a:p>
            <a:r>
              <a:rPr lang="en-US" i="1" dirty="0" err="1" smtClean="0"/>
              <a:t>b</a:t>
            </a:r>
            <a:r>
              <a:rPr lang="en-US" i="1" baseline="30000" dirty="0" err="1">
                <a:sym typeface="Symbol" panose="05050102010706020507" pitchFamily="18" charset="2"/>
              </a:rPr>
              <a:t>c</a:t>
            </a:r>
            <a:r>
              <a:rPr lang="en-US" i="1" dirty="0" smtClean="0">
                <a:sym typeface="Symbol" panose="05050102010706020507" pitchFamily="18" charset="2"/>
              </a:rPr>
              <a:t> </a:t>
            </a:r>
            <a:r>
              <a:rPr lang="en-US" i="1" dirty="0" err="1" smtClean="0">
                <a:sym typeface="Symbol" panose="05050102010706020507" pitchFamily="18" charset="2"/>
              </a:rPr>
              <a:t>b</a:t>
            </a:r>
            <a:r>
              <a:rPr lang="en-US" i="1" baseline="30000" dirty="0" err="1" smtClean="0">
                <a:sym typeface="Symbol" panose="05050102010706020507" pitchFamily="18" charset="2"/>
              </a:rPr>
              <a:t>d</a:t>
            </a:r>
            <a:r>
              <a:rPr lang="en-US" i="1" dirty="0" smtClean="0">
                <a:sym typeface="Symbol" panose="05050102010706020507" pitchFamily="18" charset="2"/>
              </a:rPr>
              <a:t> = </a:t>
            </a:r>
            <a:r>
              <a:rPr lang="en-US" i="1" dirty="0" err="1" smtClean="0">
                <a:sym typeface="Symbol" panose="05050102010706020507" pitchFamily="18" charset="2"/>
              </a:rPr>
              <a:t>b</a:t>
            </a:r>
            <a:r>
              <a:rPr lang="en-US" i="1" baseline="30000" dirty="0" err="1" smtClean="0">
                <a:sym typeface="Symbol" panose="05050102010706020507" pitchFamily="18" charset="2"/>
              </a:rPr>
              <a:t>c+d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      		log(</a:t>
            </a:r>
            <a:r>
              <a:rPr lang="en-US" i="1" dirty="0" err="1" smtClean="0">
                <a:sym typeface="Symbol" panose="05050102010706020507" pitchFamily="18" charset="2"/>
              </a:rPr>
              <a:t>xy</a:t>
            </a:r>
            <a:r>
              <a:rPr lang="en-US" dirty="0" smtClean="0">
                <a:sym typeface="Symbol" panose="05050102010706020507" pitchFamily="18" charset="2"/>
              </a:rPr>
              <a:t>) = log </a:t>
            </a:r>
            <a:r>
              <a:rPr lang="en-US" i="1" dirty="0" smtClean="0">
                <a:sym typeface="Symbol" panose="05050102010706020507" pitchFamily="18" charset="2"/>
              </a:rPr>
              <a:t>x</a:t>
            </a:r>
            <a:r>
              <a:rPr lang="en-US" dirty="0" smtClean="0">
                <a:sym typeface="Symbol" panose="05050102010706020507" pitchFamily="18" charset="2"/>
              </a:rPr>
              <a:t> + log </a:t>
            </a:r>
            <a:r>
              <a:rPr lang="en-US" i="1" dirty="0" smtClean="0">
                <a:sym typeface="Symbol" panose="05050102010706020507" pitchFamily="18" charset="2"/>
              </a:rPr>
              <a:t>y</a:t>
            </a:r>
          </a:p>
          <a:p>
            <a:r>
              <a:rPr lang="en-US" i="1" dirty="0" smtClean="0">
                <a:sym typeface="Symbol" panose="05050102010706020507" pitchFamily="18" charset="2"/>
              </a:rPr>
              <a:t>(</a:t>
            </a:r>
            <a:r>
              <a:rPr lang="en-US" i="1" dirty="0" err="1" smtClean="0"/>
              <a:t>b</a:t>
            </a:r>
            <a:r>
              <a:rPr lang="en-US" i="1" baseline="30000" dirty="0" err="1" smtClean="0">
                <a:sym typeface="Symbol" panose="05050102010706020507" pitchFamily="18" charset="2"/>
              </a:rPr>
              <a:t>c</a:t>
            </a:r>
            <a:r>
              <a:rPr lang="en-US" i="1" dirty="0" smtClean="0">
                <a:sym typeface="Symbol" panose="05050102010706020507" pitchFamily="18" charset="2"/>
              </a:rPr>
              <a:t>)</a:t>
            </a:r>
            <a:r>
              <a:rPr lang="en-US" i="1" baseline="30000" dirty="0" smtClean="0">
                <a:sym typeface="Symbol" panose="05050102010706020507" pitchFamily="18" charset="2"/>
              </a:rPr>
              <a:t>d </a:t>
            </a:r>
            <a:r>
              <a:rPr lang="en-US" i="1" dirty="0" smtClean="0">
                <a:sym typeface="Symbol" panose="05050102010706020507" pitchFamily="18" charset="2"/>
              </a:rPr>
              <a:t>= </a:t>
            </a:r>
            <a:r>
              <a:rPr lang="en-US" i="1" dirty="0" err="1" smtClean="0">
                <a:sym typeface="Symbol" panose="05050102010706020507" pitchFamily="18" charset="2"/>
              </a:rPr>
              <a:t>b</a:t>
            </a:r>
            <a:r>
              <a:rPr lang="en-US" i="1" baseline="30000" dirty="0" err="1" smtClean="0">
                <a:sym typeface="Symbol" panose="05050102010706020507" pitchFamily="18" charset="2"/>
              </a:rPr>
              <a:t>cd</a:t>
            </a:r>
            <a:r>
              <a:rPr lang="en-US" i="1" dirty="0" smtClean="0">
                <a:sym typeface="Symbol" panose="05050102010706020507" pitchFamily="18" charset="2"/>
              </a:rPr>
              <a:t>= </a:t>
            </a:r>
            <a:r>
              <a:rPr lang="en-US" i="1" dirty="0">
                <a:sym typeface="Symbol" panose="05050102010706020507" pitchFamily="18" charset="2"/>
              </a:rPr>
              <a:t>(</a:t>
            </a:r>
            <a:r>
              <a:rPr lang="en-US" i="1" dirty="0" err="1" smtClean="0"/>
              <a:t>b</a:t>
            </a:r>
            <a:r>
              <a:rPr lang="en-US" i="1" baseline="30000" dirty="0" err="1" smtClean="0">
                <a:sym typeface="Symbol" panose="05050102010706020507" pitchFamily="18" charset="2"/>
              </a:rPr>
              <a:t>d</a:t>
            </a:r>
            <a:r>
              <a:rPr lang="en-US" i="1" dirty="0" smtClean="0">
                <a:sym typeface="Symbol" panose="05050102010706020507" pitchFamily="18" charset="2"/>
              </a:rPr>
              <a:t>)</a:t>
            </a:r>
            <a:r>
              <a:rPr lang="en-US" i="1" baseline="30000" dirty="0">
                <a:sym typeface="Symbol" panose="05050102010706020507" pitchFamily="18" charset="2"/>
              </a:rPr>
              <a:t>c</a:t>
            </a:r>
            <a:r>
              <a:rPr lang="en-US" i="1" dirty="0" smtClean="0">
                <a:sym typeface="Symbol" panose="05050102010706020507" pitchFamily="18" charset="2"/>
              </a:rPr>
              <a:t>     	</a:t>
            </a:r>
            <a:r>
              <a:rPr lang="en-US" dirty="0" smtClean="0">
                <a:sym typeface="Symbol" panose="05050102010706020507" pitchFamily="18" charset="2"/>
              </a:rPr>
              <a:t>log(</a:t>
            </a:r>
            <a:r>
              <a:rPr lang="en-US" i="1" dirty="0" smtClean="0">
                <a:sym typeface="Symbol" panose="05050102010706020507" pitchFamily="18" charset="2"/>
              </a:rPr>
              <a:t>x</a:t>
            </a:r>
            <a:r>
              <a:rPr lang="en-US" i="1" baseline="30000" dirty="0" smtClean="0">
                <a:sym typeface="Symbol" panose="05050102010706020507" pitchFamily="18" charset="2"/>
              </a:rPr>
              <a:t>c</a:t>
            </a:r>
            <a:r>
              <a:rPr lang="en-US" dirty="0" smtClean="0">
                <a:sym typeface="Symbol" panose="05050102010706020507" pitchFamily="18" charset="2"/>
              </a:rPr>
              <a:t>) = </a:t>
            </a:r>
            <a:r>
              <a:rPr lang="en-US" i="1" dirty="0" smtClean="0">
                <a:sym typeface="Symbol" panose="05050102010706020507" pitchFamily="18" charset="2"/>
              </a:rPr>
              <a:t>c</a:t>
            </a:r>
            <a:r>
              <a:rPr lang="en-US" dirty="0" smtClean="0">
                <a:sym typeface="Symbol" panose="05050102010706020507" pitchFamily="18" charset="2"/>
              </a:rPr>
              <a:t> log </a:t>
            </a:r>
            <a:r>
              <a:rPr lang="en-US" i="1" dirty="0" smtClean="0">
                <a:sym typeface="Symbol" panose="05050102010706020507" pitchFamily="18" charset="2"/>
              </a:rPr>
              <a:t>x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 = </a:t>
            </a:r>
            <a:r>
              <a:rPr lang="en-US" dirty="0" err="1" smtClean="0">
                <a:sym typeface="Symbol" panose="05050102010706020507" pitchFamily="18" charset="2"/>
              </a:rPr>
              <a:t>b</a:t>
            </a:r>
            <a:r>
              <a:rPr lang="en-US" baseline="30000" dirty="0" err="1" smtClean="0">
                <a:sym typeface="Symbol" panose="05050102010706020507" pitchFamily="18" charset="2"/>
              </a:rPr>
              <a:t>log</a:t>
            </a:r>
            <a:r>
              <a:rPr lang="en-US" sz="2400" i="1" baseline="10000" dirty="0" err="1" smtClean="0">
                <a:sym typeface="Symbol" panose="05050102010706020507" pitchFamily="18" charset="2"/>
              </a:rPr>
              <a:t>b</a:t>
            </a:r>
            <a:r>
              <a:rPr lang="en-US" baseline="30000" dirty="0" smtClean="0">
                <a:sym typeface="Symbol" panose="05050102010706020507" pitchFamily="18" charset="2"/>
              </a:rPr>
              <a:t>(</a:t>
            </a:r>
            <a:r>
              <a:rPr lang="en-US" i="1" baseline="30000" dirty="0" smtClean="0">
                <a:sym typeface="Symbol" panose="05050102010706020507" pitchFamily="18" charset="2"/>
              </a:rPr>
              <a:t>a</a:t>
            </a:r>
            <a:r>
              <a:rPr lang="en-US" baseline="30000" dirty="0" smtClean="0">
                <a:sym typeface="Symbol" panose="05050102010706020507" pitchFamily="18" charset="2"/>
              </a:rPr>
              <a:t>) </a:t>
            </a:r>
            <a:r>
              <a:rPr lang="en-US" dirty="0" smtClean="0">
                <a:sym typeface="Symbol" panose="05050102010706020507" pitchFamily="18" charset="2"/>
              </a:rPr>
              <a:t>			</a:t>
            </a:r>
            <a:r>
              <a:rPr lang="en-US" dirty="0" err="1" smtClean="0">
                <a:sym typeface="Symbol" panose="05050102010706020507" pitchFamily="18" charset="2"/>
              </a:rPr>
              <a:t>log</a:t>
            </a:r>
            <a:r>
              <a:rPr lang="en-US" i="1" baseline="-25000" dirty="0" err="1" smtClean="0">
                <a:sym typeface="Symbol" panose="05050102010706020507" pitchFamily="18" charset="2"/>
              </a:rPr>
              <a:t>b</a:t>
            </a:r>
            <a:r>
              <a:rPr lang="en-US" dirty="0" smtClean="0">
                <a:sym typeface="Symbol" panose="05050102010706020507" pitchFamily="18" charset="2"/>
              </a:rPr>
              <a:t>(</a:t>
            </a:r>
            <a:r>
              <a:rPr lang="en-US" i="1" dirty="0" smtClean="0">
                <a:sym typeface="Symbol" panose="05050102010706020507" pitchFamily="18" charset="2"/>
              </a:rPr>
              <a:t>x</a:t>
            </a:r>
            <a:r>
              <a:rPr lang="en-US" dirty="0" smtClean="0">
                <a:sym typeface="Symbol" panose="05050102010706020507" pitchFamily="18" charset="2"/>
              </a:rPr>
              <a:t>) = </a:t>
            </a:r>
            <a:r>
              <a:rPr lang="en-US" dirty="0" err="1" smtClean="0">
                <a:sym typeface="Symbol" panose="05050102010706020507" pitchFamily="18" charset="2"/>
              </a:rPr>
              <a:t>log</a:t>
            </a:r>
            <a:r>
              <a:rPr lang="en-US" i="1" baseline="-25000" dirty="0" err="1" smtClean="0">
                <a:sym typeface="Symbol" panose="05050102010706020507" pitchFamily="18" charset="2"/>
              </a:rPr>
              <a:t>a</a:t>
            </a:r>
            <a:r>
              <a:rPr lang="en-US" dirty="0">
                <a:sym typeface="Symbol" panose="05050102010706020507" pitchFamily="18" charset="2"/>
              </a:rPr>
              <a:t>(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dirty="0">
                <a:sym typeface="Symbol" panose="05050102010706020507" pitchFamily="18" charset="2"/>
              </a:rPr>
              <a:t>) </a:t>
            </a:r>
            <a:r>
              <a:rPr lang="en-US" dirty="0" smtClean="0">
                <a:sym typeface="Symbol" panose="05050102010706020507" pitchFamily="18" charset="2"/>
              </a:rPr>
              <a:t>/ </a:t>
            </a:r>
            <a:r>
              <a:rPr lang="en-US" dirty="0" err="1" smtClean="0">
                <a:sym typeface="Symbol" panose="05050102010706020507" pitchFamily="18" charset="2"/>
              </a:rPr>
              <a:t>log</a:t>
            </a:r>
            <a:r>
              <a:rPr lang="en-US" i="1" baseline="-25000" dirty="0" err="1" smtClean="0">
                <a:sym typeface="Symbol" panose="05050102010706020507" pitchFamily="18" charset="2"/>
              </a:rPr>
              <a:t>a</a:t>
            </a:r>
            <a:r>
              <a:rPr lang="en-US" dirty="0" smtClean="0">
                <a:sym typeface="Symbol" panose="05050102010706020507" pitchFamily="18" charset="2"/>
              </a:rPr>
              <a:t>(</a:t>
            </a:r>
            <a:r>
              <a:rPr lang="en-US" i="1" dirty="0" smtClean="0">
                <a:sym typeface="Symbol" panose="05050102010706020507" pitchFamily="18" charset="2"/>
              </a:rPr>
              <a:t>b</a:t>
            </a:r>
            <a:r>
              <a:rPr lang="en-US" dirty="0" smtClean="0">
                <a:sym typeface="Symbol" panose="05050102010706020507" pitchFamily="18" charset="2"/>
              </a:rPr>
              <a:t>)</a:t>
            </a:r>
          </a:p>
          <a:p>
            <a:r>
              <a:rPr lang="en-US" dirty="0" smtClean="0">
                <a:sym typeface="Symbol" panose="05050102010706020507" pitchFamily="18" charset="2"/>
              </a:rPr>
              <a:t>1/</a:t>
            </a:r>
            <a:r>
              <a:rPr lang="en-US" i="1" dirty="0" smtClean="0">
                <a:sym typeface="Symbol" panose="05050102010706020507" pitchFamily="18" charset="2"/>
              </a:rPr>
              <a:t>x = x</a:t>
            </a:r>
            <a:r>
              <a:rPr lang="en-US" baseline="30000" dirty="0" smtClean="0">
                <a:sym typeface="Symbol" panose="05050102010706020507" pitchFamily="18" charset="2"/>
              </a:rPr>
              <a:t>─1</a:t>
            </a:r>
            <a:r>
              <a:rPr lang="en-US" i="1" dirty="0" smtClean="0">
                <a:sym typeface="Symbol" panose="05050102010706020507" pitchFamily="18" charset="2"/>
              </a:rPr>
              <a:t>			</a:t>
            </a:r>
            <a:r>
              <a:rPr lang="en-US" dirty="0" smtClean="0">
                <a:sym typeface="Symbol" panose="05050102010706020507" pitchFamily="18" charset="2"/>
              </a:rPr>
              <a:t>log(1/</a:t>
            </a:r>
            <a:r>
              <a:rPr lang="en-US" i="1" dirty="0" smtClean="0">
                <a:sym typeface="Symbol" panose="05050102010706020507" pitchFamily="18" charset="2"/>
              </a:rPr>
              <a:t>x</a:t>
            </a:r>
            <a:r>
              <a:rPr lang="en-US" dirty="0" smtClean="0">
                <a:sym typeface="Symbol" panose="05050102010706020507" pitchFamily="18" charset="2"/>
              </a:rPr>
              <a:t>) = ─log(</a:t>
            </a:r>
            <a:r>
              <a:rPr lang="en-US" i="1" dirty="0" smtClean="0">
                <a:sym typeface="Symbol" panose="05050102010706020507" pitchFamily="18" charset="2"/>
              </a:rPr>
              <a:t>x</a:t>
            </a:r>
            <a:r>
              <a:rPr lang="en-US" dirty="0" smtClean="0">
                <a:sym typeface="Symbol" panose="05050102010706020507" pitchFamily="18" charset="2"/>
              </a:rPr>
              <a:t>)</a:t>
            </a:r>
            <a:endParaRPr lang="en-US" i="1" dirty="0" smtClean="0">
              <a:sym typeface="Symbol" panose="05050102010706020507" pitchFamily="18" charset="2"/>
            </a:endParaRPr>
          </a:p>
          <a:p>
            <a:endParaRPr lang="en-US" i="1" baseline="30000" dirty="0" smtClean="0"/>
          </a:p>
          <a:p>
            <a:pPr marL="0" indent="0">
              <a:buNone/>
            </a:pPr>
            <a:r>
              <a:rPr lang="en-US" dirty="0" smtClean="0"/>
              <a:t>Special: </a:t>
            </a:r>
            <a:r>
              <a:rPr lang="en-US" i="1" dirty="0" smtClean="0"/>
              <a:t>e </a:t>
            </a:r>
            <a:r>
              <a:rPr lang="en-US" dirty="0" smtClean="0"/>
              <a:t>= 2.71828…,  </a:t>
            </a:r>
            <a:r>
              <a:rPr lang="en-US" dirty="0" err="1" smtClean="0"/>
              <a:t>exp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dirty="0" smtClean="0"/>
              <a:t>= e</a:t>
            </a:r>
            <a:r>
              <a:rPr lang="en-US" baseline="30000" dirty="0" smtClean="0"/>
              <a:t>x</a:t>
            </a:r>
            <a:r>
              <a:rPr lang="en-US" dirty="0" smtClean="0"/>
              <a:t> , ln(</a:t>
            </a:r>
            <a:r>
              <a:rPr lang="en-US" i="1" dirty="0" smtClean="0"/>
              <a:t>x</a:t>
            </a:r>
            <a:r>
              <a:rPr lang="en-US" dirty="0" smtClean="0"/>
              <a:t>) = log</a:t>
            </a:r>
            <a:r>
              <a:rPr lang="en-US" i="1" baseline="-25000" dirty="0" smtClean="0"/>
              <a:t>e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 smtClean="0"/>
              <a:t>),  </a:t>
            </a:r>
            <a:r>
              <a:rPr lang="en-US" dirty="0" err="1" smtClean="0"/>
              <a:t>lg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dirty="0" smtClean="0"/>
              <a:t>= log</a:t>
            </a:r>
            <a:r>
              <a:rPr lang="en-US" baseline="-25000" dirty="0" smtClean="0"/>
              <a:t>2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all </a:t>
            </a:r>
            <a:r>
              <a:rPr lang="en-US" dirty="0" err="1" smtClean="0"/>
              <a:t>x,y</a:t>
            </a:r>
            <a:r>
              <a:rPr lang="en-US" dirty="0" smtClean="0"/>
              <a:t>    </a:t>
            </a:r>
            <a:r>
              <a:rPr lang="en-US" i="1" dirty="0" smtClean="0"/>
              <a:t>x</a:t>
            </a:r>
            <a:r>
              <a:rPr lang="en-US" dirty="0" smtClean="0"/>
              <a:t> ≤ </a:t>
            </a:r>
            <a:r>
              <a:rPr lang="en-US" i="1" dirty="0" smtClean="0"/>
              <a:t>y  </a:t>
            </a:r>
            <a:r>
              <a:rPr lang="en-US" dirty="0" smtClean="0"/>
              <a:t> </a:t>
            </a:r>
            <a:r>
              <a:rPr lang="en-US" dirty="0" err="1" smtClean="0"/>
              <a:t>iff</a:t>
            </a:r>
            <a:r>
              <a:rPr lang="en-US" dirty="0" smtClean="0"/>
              <a:t>  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/>
              <a:t>) ≤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i="1" dirty="0" smtClean="0"/>
              <a:t>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err="1" smtClean="0"/>
              <a:t>x,y</a:t>
            </a:r>
            <a:r>
              <a:rPr lang="en-US" dirty="0" smtClean="0"/>
              <a:t>&gt;0     </a:t>
            </a:r>
            <a:r>
              <a:rPr lang="en-US" i="1" dirty="0" smtClean="0"/>
              <a:t>x</a:t>
            </a:r>
            <a:r>
              <a:rPr lang="en-US" dirty="0" smtClean="0"/>
              <a:t> </a:t>
            </a:r>
            <a:r>
              <a:rPr lang="en-US" dirty="0"/>
              <a:t>≤ </a:t>
            </a:r>
            <a:r>
              <a:rPr lang="en-US" i="1" dirty="0"/>
              <a:t>y </a:t>
            </a:r>
            <a:r>
              <a:rPr lang="en-US" i="1" dirty="0" smtClean="0"/>
              <a:t>  </a:t>
            </a:r>
            <a:r>
              <a:rPr lang="en-US" dirty="0" err="1" smtClean="0"/>
              <a:t>iff</a:t>
            </a:r>
            <a:r>
              <a:rPr lang="en-US" dirty="0" smtClean="0"/>
              <a:t>   </a:t>
            </a:r>
            <a:r>
              <a:rPr lang="en-US" dirty="0" err="1" smtClean="0"/>
              <a:t>log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/>
              <a:t>) ≤ </a:t>
            </a:r>
            <a:r>
              <a:rPr lang="en-US" dirty="0" err="1" smtClean="0"/>
              <a:t>log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i="1" dirty="0" smtClean="0"/>
              <a:t>y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42650" y="5307821"/>
            <a:ext cx="517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 </a:t>
            </a:r>
            <a:r>
              <a:rPr lang="en-US" sz="2400" dirty="0" err="1"/>
              <a:t>exp</a:t>
            </a:r>
            <a:r>
              <a:rPr lang="en-US" sz="2400" dirty="0"/>
              <a:t> and log are strictly increasing</a:t>
            </a:r>
          </a:p>
        </p:txBody>
      </p:sp>
      <p:sp>
        <p:nvSpPr>
          <p:cNvPr id="5" name="Right Brace 4"/>
          <p:cNvSpPr/>
          <p:nvPr/>
        </p:nvSpPr>
        <p:spPr>
          <a:xfrm>
            <a:off x="6263640" y="5185957"/>
            <a:ext cx="202474" cy="705395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0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search:</a:t>
            </a:r>
            <a:br>
              <a:rPr lang="en-US" dirty="0" smtClean="0"/>
            </a:br>
            <a:r>
              <a:rPr lang="en-US" sz="4000" dirty="0" smtClean="0"/>
              <a:t>Deriving an algorithm </a:t>
            </a:r>
            <a:br>
              <a:rPr lang="en-US" sz="4000" dirty="0" smtClean="0"/>
            </a:br>
            <a:r>
              <a:rPr lang="en-US" sz="4000" dirty="0" smtClean="0"/>
              <a:t>from its invariants</a:t>
            </a:r>
            <a:endParaRPr lang="en-US" sz="40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29" y="7122870"/>
            <a:ext cx="4004741" cy="161225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902" y="6829423"/>
            <a:ext cx="2374196" cy="249915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74" y="7588973"/>
            <a:ext cx="2365052" cy="12800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46" y="7181895"/>
            <a:ext cx="5266508" cy="269420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662" y="7955160"/>
            <a:ext cx="2468676" cy="1447680"/>
          </a:xfrm>
          <a:prstGeom prst="rect">
            <a:avLst/>
          </a:prstGeom>
        </p:spPr>
      </p:pic>
      <p:sp>
        <p:nvSpPr>
          <p:cNvPr id="40" name="Subtitle 3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 550.002 </a:t>
            </a:r>
          </a:p>
          <a:p>
            <a:r>
              <a:rPr lang="en-US" dirty="0" smtClean="0"/>
              <a:t>Jack Snoeyink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Q3: Binary 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719307"/>
            <a:ext cx="10515600" cy="24576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Objectives: From this lecture &amp; slides, you should be able to:</a:t>
            </a: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Define and recognize an </a:t>
            </a:r>
            <a:r>
              <a:rPr lang="en-US" i="1" dirty="0" smtClean="0"/>
              <a:t>invariant of an algorithm or procedure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Derive code for binary search from its invariants.</a:t>
            </a:r>
          </a:p>
          <a:p>
            <a:pPr marL="0" indent="0">
              <a:buNone/>
            </a:pPr>
            <a:r>
              <a:rPr lang="en-US" dirty="0" smtClean="0"/>
              <a:t>Pass an interview question about binary search with flying colors.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70"/>
          <a:stretch/>
        </p:blipFill>
        <p:spPr>
          <a:xfrm>
            <a:off x="673179" y="1730467"/>
            <a:ext cx="11432804" cy="15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6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Q3: From 117 quizzes submitted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 correct binary search as specified</a:t>
            </a:r>
          </a:p>
          <a:p>
            <a:r>
              <a:rPr lang="en-US" dirty="0" smtClean="0"/>
              <a:t>5 infinite loop (termination)</a:t>
            </a:r>
          </a:p>
          <a:p>
            <a:r>
              <a:rPr lang="en-US" dirty="0" smtClean="0"/>
              <a:t>9 stop too early</a:t>
            </a:r>
          </a:p>
          <a:p>
            <a:r>
              <a:rPr lang="en-US" dirty="0" smtClean="0"/>
              <a:t>21 single index to capture interval</a:t>
            </a:r>
          </a:p>
          <a:p>
            <a:r>
              <a:rPr lang="en-US" dirty="0" smtClean="0"/>
              <a:t>5 linear-time binary search (incl. 2 recursive)</a:t>
            </a:r>
          </a:p>
          <a:p>
            <a:r>
              <a:rPr lang="en-US" dirty="0" smtClean="0"/>
              <a:t>10 some concept of halving</a:t>
            </a:r>
          </a:p>
          <a:p>
            <a:r>
              <a:rPr lang="en-US" dirty="0" smtClean="0"/>
              <a:t>7 correct linear search; 11 incorrect</a:t>
            </a:r>
          </a:p>
          <a:p>
            <a:r>
              <a:rPr lang="en-US" dirty="0" smtClean="0"/>
              <a:t>23 had some text (from 7 “don’t know” to 4 code with no loop)</a:t>
            </a:r>
          </a:p>
          <a:p>
            <a:r>
              <a:rPr lang="en-US" dirty="0" smtClean="0"/>
              <a:t>25 left blank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172201" y="1825625"/>
            <a:ext cx="1395918" cy="1172818"/>
            <a:chOff x="6172201" y="1825625"/>
            <a:chExt cx="1395918" cy="1172818"/>
          </a:xfrm>
        </p:grpSpPr>
        <p:sp>
          <p:nvSpPr>
            <p:cNvPr id="4" name="Freeform 3"/>
            <p:cNvSpPr/>
            <p:nvPr/>
          </p:nvSpPr>
          <p:spPr>
            <a:xfrm>
              <a:off x="6172201" y="1825625"/>
              <a:ext cx="228600" cy="1172818"/>
            </a:xfrm>
            <a:custGeom>
              <a:avLst/>
              <a:gdLst>
                <a:gd name="connsiteX0" fmla="*/ 0 w 531743"/>
                <a:gd name="connsiteY0" fmla="*/ 4970 h 1361661"/>
                <a:gd name="connsiteX1" fmla="*/ 506896 w 531743"/>
                <a:gd name="connsiteY1" fmla="*/ 0 h 1361661"/>
                <a:gd name="connsiteX2" fmla="*/ 531743 w 531743"/>
                <a:gd name="connsiteY2" fmla="*/ 1172818 h 1361661"/>
                <a:gd name="connsiteX3" fmla="*/ 94422 w 531743"/>
                <a:gd name="connsiteY3" fmla="*/ 1167848 h 1361661"/>
                <a:gd name="connsiteX4" fmla="*/ 94422 w 531743"/>
                <a:gd name="connsiteY4" fmla="*/ 1167848 h 1361661"/>
                <a:gd name="connsiteX5" fmla="*/ 313083 w 531743"/>
                <a:gd name="connsiteY5" fmla="*/ 1361661 h 1361661"/>
                <a:gd name="connsiteX6" fmla="*/ 89452 w 531743"/>
                <a:gd name="connsiteY6" fmla="*/ 1162879 h 1361661"/>
                <a:gd name="connsiteX0" fmla="*/ 0 w 531743"/>
                <a:gd name="connsiteY0" fmla="*/ 4970 h 1361661"/>
                <a:gd name="connsiteX1" fmla="*/ 506896 w 531743"/>
                <a:gd name="connsiteY1" fmla="*/ 0 h 1361661"/>
                <a:gd name="connsiteX2" fmla="*/ 531743 w 531743"/>
                <a:gd name="connsiteY2" fmla="*/ 1172818 h 1361661"/>
                <a:gd name="connsiteX3" fmla="*/ 94422 w 531743"/>
                <a:gd name="connsiteY3" fmla="*/ 1167848 h 1361661"/>
                <a:gd name="connsiteX4" fmla="*/ 94422 w 531743"/>
                <a:gd name="connsiteY4" fmla="*/ 1167848 h 1361661"/>
                <a:gd name="connsiteX5" fmla="*/ 313083 w 531743"/>
                <a:gd name="connsiteY5" fmla="*/ 1361661 h 1361661"/>
                <a:gd name="connsiteX6" fmla="*/ 89452 w 531743"/>
                <a:gd name="connsiteY6" fmla="*/ 1162879 h 1361661"/>
                <a:gd name="connsiteX0" fmla="*/ 0 w 531743"/>
                <a:gd name="connsiteY0" fmla="*/ 4970 h 1357492"/>
                <a:gd name="connsiteX1" fmla="*/ 506896 w 531743"/>
                <a:gd name="connsiteY1" fmla="*/ 0 h 1357492"/>
                <a:gd name="connsiteX2" fmla="*/ 531743 w 531743"/>
                <a:gd name="connsiteY2" fmla="*/ 1172818 h 1357492"/>
                <a:gd name="connsiteX3" fmla="*/ 94422 w 531743"/>
                <a:gd name="connsiteY3" fmla="*/ 1167848 h 1357492"/>
                <a:gd name="connsiteX4" fmla="*/ 94422 w 531743"/>
                <a:gd name="connsiteY4" fmla="*/ 1167848 h 1357492"/>
                <a:gd name="connsiteX5" fmla="*/ 314473 w 531743"/>
                <a:gd name="connsiteY5" fmla="*/ 1357492 h 1357492"/>
                <a:gd name="connsiteX6" fmla="*/ 89452 w 531743"/>
                <a:gd name="connsiteY6" fmla="*/ 1162879 h 1357492"/>
                <a:gd name="connsiteX0" fmla="*/ 0 w 531743"/>
                <a:gd name="connsiteY0" fmla="*/ 4970 h 1174522"/>
                <a:gd name="connsiteX1" fmla="*/ 506896 w 531743"/>
                <a:gd name="connsiteY1" fmla="*/ 0 h 1174522"/>
                <a:gd name="connsiteX2" fmla="*/ 531743 w 531743"/>
                <a:gd name="connsiteY2" fmla="*/ 1172818 h 1174522"/>
                <a:gd name="connsiteX3" fmla="*/ 94422 w 531743"/>
                <a:gd name="connsiteY3" fmla="*/ 1167848 h 1174522"/>
                <a:gd name="connsiteX4" fmla="*/ 94422 w 531743"/>
                <a:gd name="connsiteY4" fmla="*/ 1167848 h 1174522"/>
                <a:gd name="connsiteX5" fmla="*/ 32371 w 531743"/>
                <a:gd name="connsiteY5" fmla="*/ 1023972 h 1174522"/>
                <a:gd name="connsiteX6" fmla="*/ 89452 w 531743"/>
                <a:gd name="connsiteY6" fmla="*/ 1162879 h 1174522"/>
                <a:gd name="connsiteX0" fmla="*/ 0 w 531743"/>
                <a:gd name="connsiteY0" fmla="*/ 4970 h 1172818"/>
                <a:gd name="connsiteX1" fmla="*/ 506896 w 531743"/>
                <a:gd name="connsiteY1" fmla="*/ 0 h 1172818"/>
                <a:gd name="connsiteX2" fmla="*/ 531743 w 531743"/>
                <a:gd name="connsiteY2" fmla="*/ 1172818 h 1172818"/>
                <a:gd name="connsiteX3" fmla="*/ 94422 w 531743"/>
                <a:gd name="connsiteY3" fmla="*/ 1167848 h 1172818"/>
                <a:gd name="connsiteX4" fmla="*/ 94422 w 531743"/>
                <a:gd name="connsiteY4" fmla="*/ 1167848 h 1172818"/>
                <a:gd name="connsiteX5" fmla="*/ 89452 w 531743"/>
                <a:gd name="connsiteY5" fmla="*/ 1162879 h 1172818"/>
                <a:gd name="connsiteX0" fmla="*/ 0 w 531743"/>
                <a:gd name="connsiteY0" fmla="*/ 4970 h 1172818"/>
                <a:gd name="connsiteX1" fmla="*/ 506896 w 531743"/>
                <a:gd name="connsiteY1" fmla="*/ 0 h 1172818"/>
                <a:gd name="connsiteX2" fmla="*/ 531743 w 531743"/>
                <a:gd name="connsiteY2" fmla="*/ 1172818 h 1172818"/>
                <a:gd name="connsiteX3" fmla="*/ 94422 w 531743"/>
                <a:gd name="connsiteY3" fmla="*/ 1167848 h 1172818"/>
                <a:gd name="connsiteX4" fmla="*/ 94422 w 531743"/>
                <a:gd name="connsiteY4" fmla="*/ 1167848 h 117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743" h="1172818">
                  <a:moveTo>
                    <a:pt x="0" y="4970"/>
                  </a:moveTo>
                  <a:lnTo>
                    <a:pt x="506896" y="0"/>
                  </a:lnTo>
                  <a:lnTo>
                    <a:pt x="531743" y="1172818"/>
                  </a:lnTo>
                  <a:lnTo>
                    <a:pt x="94422" y="1167848"/>
                  </a:lnTo>
                  <a:lnTo>
                    <a:pt x="94422" y="1167848"/>
                  </a:lnTo>
                </a:path>
              </a:pathLst>
            </a:cu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00801" y="2217906"/>
              <a:ext cx="1167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15 near</a:t>
              </a:r>
            </a:p>
            <a:p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96315" y="1825625"/>
            <a:ext cx="1994170" cy="2599710"/>
            <a:chOff x="7120647" y="1836103"/>
            <a:chExt cx="1994170" cy="2599710"/>
          </a:xfrm>
        </p:grpSpPr>
        <p:sp>
          <p:nvSpPr>
            <p:cNvPr id="7" name="Freeform 6"/>
            <p:cNvSpPr/>
            <p:nvPr/>
          </p:nvSpPr>
          <p:spPr>
            <a:xfrm>
              <a:off x="7120647" y="1836103"/>
              <a:ext cx="364787" cy="2599710"/>
            </a:xfrm>
            <a:custGeom>
              <a:avLst/>
              <a:gdLst>
                <a:gd name="connsiteX0" fmla="*/ 0 w 364787"/>
                <a:gd name="connsiteY0" fmla="*/ 17016 h 2599710"/>
                <a:gd name="connsiteX1" fmla="*/ 0 w 364787"/>
                <a:gd name="connsiteY1" fmla="*/ 17016 h 2599710"/>
                <a:gd name="connsiteX2" fmla="*/ 145915 w 364787"/>
                <a:gd name="connsiteY2" fmla="*/ 7288 h 2599710"/>
                <a:gd name="connsiteX3" fmla="*/ 335604 w 364787"/>
                <a:gd name="connsiteY3" fmla="*/ 17016 h 2599710"/>
                <a:gd name="connsiteX4" fmla="*/ 364787 w 364787"/>
                <a:gd name="connsiteY4" fmla="*/ 2599710 h 2599710"/>
                <a:gd name="connsiteX5" fmla="*/ 29183 w 364787"/>
                <a:gd name="connsiteY5" fmla="*/ 2594846 h 259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87" h="2599710">
                  <a:moveTo>
                    <a:pt x="0" y="17016"/>
                  </a:moveTo>
                  <a:lnTo>
                    <a:pt x="0" y="17016"/>
                  </a:lnTo>
                  <a:cubicBezTo>
                    <a:pt x="39828" y="13697"/>
                    <a:pt x="110234" y="7288"/>
                    <a:pt x="145915" y="7288"/>
                  </a:cubicBezTo>
                  <a:cubicBezTo>
                    <a:pt x="319576" y="7288"/>
                    <a:pt x="272802" y="-14385"/>
                    <a:pt x="335604" y="17016"/>
                  </a:cubicBezTo>
                  <a:lnTo>
                    <a:pt x="364787" y="2599710"/>
                  </a:lnTo>
                  <a:lnTo>
                    <a:pt x="29183" y="2594846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85434" y="2811294"/>
              <a:ext cx="16293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51 bin search concept…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55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453947"/>
            <a:ext cx="9407866" cy="5609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7275" y="2143125"/>
            <a:ext cx="1123950" cy="1171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938" y="1769984"/>
            <a:ext cx="1171575" cy="1392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938" y="2603359"/>
            <a:ext cx="334327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Some memory of binary search concepts, but crossed out</a:t>
            </a:r>
          </a:p>
          <a:p>
            <a:endParaRPr lang="en-US" dirty="0" smtClean="0"/>
          </a:p>
          <a:p>
            <a:r>
              <a:rPr lang="en-US" dirty="0" smtClean="0"/>
              <a:t>Describes a linear search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5079000" y="5323807"/>
              <a:ext cx="86400" cy="322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5440" y="5281687"/>
                <a:ext cx="168480" cy="39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9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2" y="137950"/>
            <a:ext cx="11280245" cy="64963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3621" y="651753"/>
            <a:ext cx="1770434" cy="2363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7190" y="268288"/>
            <a:ext cx="18636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 is time &amp; divisor; not a good idea.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7850" y="3015574"/>
            <a:ext cx="18145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Changes loop index inside loop.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0060" y="1747776"/>
            <a:ext cx="181451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Tries to track interval with single parameter.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5974320" y="4077487"/>
              <a:ext cx="280800" cy="313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1760" y="4026727"/>
                <a:ext cx="3772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1015083" y="4344208"/>
              <a:ext cx="2644560" cy="788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0083" y="4287688"/>
                <a:ext cx="274716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5742963" y="2839768"/>
              <a:ext cx="2701800" cy="407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843" y="2794408"/>
                <a:ext cx="2808360" cy="5058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/>
          <p:cNvSpPr txBox="1"/>
          <p:nvPr/>
        </p:nvSpPr>
        <p:spPr>
          <a:xfrm>
            <a:off x="9976225" y="1490290"/>
            <a:ext cx="202356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Diagrams can help; here labels A</a:t>
            </a:r>
            <a:r>
              <a:rPr lang="en-US" baseline="-25000" dirty="0" smtClean="0"/>
              <a:t>1</a:t>
            </a:r>
            <a:r>
              <a:rPr lang="en-US" dirty="0" smtClean="0"/>
              <a:t>, A</a:t>
            </a:r>
            <a:r>
              <a:rPr lang="en-US" baseline="-25000" dirty="0" smtClean="0"/>
              <a:t>2</a:t>
            </a:r>
            <a:r>
              <a:rPr lang="en-US" dirty="0" smtClean="0"/>
              <a:t>, only confuse…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0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933</Words>
  <Application>Microsoft Office PowerPoint</Application>
  <PresentationFormat>Widescreen</PresentationFormat>
  <Paragraphs>132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Symbol</vt:lpstr>
      <vt:lpstr>Office Theme</vt:lpstr>
      <vt:lpstr>Review Quiz Q0</vt:lpstr>
      <vt:lpstr>Review: Logic notation</vt:lpstr>
      <vt:lpstr>Review: Quantifiers</vt:lpstr>
      <vt:lpstr>Review: Exponents &amp; logs</vt:lpstr>
      <vt:lpstr>Binary search: Deriving an algorithm  from its invariants</vt:lpstr>
      <vt:lpstr>Q3: Binary search</vt:lpstr>
      <vt:lpstr>Q3: From 117 quizzes submitted</vt:lpstr>
      <vt:lpstr>PowerPoint Presentation</vt:lpstr>
      <vt:lpstr>PowerPoint Presentation</vt:lpstr>
      <vt:lpstr>Invariant (Wikipedia)</vt:lpstr>
      <vt:lpstr>Need interval concept…</vt:lpstr>
      <vt:lpstr>Q3: Binary search</vt:lpstr>
      <vt:lpstr>Q3: Binary search</vt:lpstr>
      <vt:lpstr>Q3: Binary search</vt:lpstr>
      <vt:lpstr>Q3: Binary search</vt:lpstr>
      <vt:lpstr>Q3: Binary search</vt:lpstr>
      <vt:lpstr>Correct!</vt:lpstr>
      <vt:lpstr>Linear search</vt:lpstr>
      <vt:lpstr>The more lines, the more to debug…</vt:lpstr>
      <vt:lpstr>Don’t confuse values &amp; indices!</vt:lpstr>
      <vt:lpstr>Don’t initialize inside the loop</vt:lpstr>
      <vt:lpstr>Stay within range bounds!</vt:lpstr>
      <vt:lpstr>Don’t return things not in the specification</vt:lpstr>
      <vt:lpstr>Be sure to terminate, but not too early.</vt:lpstr>
      <vt:lpstr>Be aware of memory movement</vt:lpstr>
      <vt:lpstr>PowerPoint Presentation</vt:lpstr>
      <vt:lpstr>No loop or deciding outside the loop</vt:lpstr>
      <vt:lpstr>Recursive search</vt:lpstr>
    </vt:vector>
  </TitlesOfParts>
  <Company>UNC Chapel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attemptsa</dc:title>
  <dc:creator>Jack Snoeyink</dc:creator>
  <cp:lastModifiedBy>Jack Snoeyink</cp:lastModifiedBy>
  <cp:revision>72</cp:revision>
  <dcterms:created xsi:type="dcterms:W3CDTF">2018-01-15T18:35:31Z</dcterms:created>
  <dcterms:modified xsi:type="dcterms:W3CDTF">2018-01-17T18:21:47Z</dcterms:modified>
</cp:coreProperties>
</file>